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1" r:id="rId5"/>
    <p:sldId id="267" r:id="rId6"/>
    <p:sldId id="266" r:id="rId7"/>
    <p:sldId id="269" r:id="rId8"/>
    <p:sldId id="270" r:id="rId9"/>
    <p:sldId id="262" r:id="rId10"/>
    <p:sldId id="271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ECF19-F043-440B-A583-FA2BC5857F0D}" v="1" dt="2024-10-14T08:51:29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1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AB3D-FA0A-443A-9546-617B58356EB6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AB3D-FA0A-443A-9546-617B58356EB6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A777-A3CB-44A8-AAC9-9FCE9C27E8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4342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ie/" TargetMode="External"/><Relationship Id="rId2" Type="http://schemas.openxmlformats.org/officeDocument/2006/relationships/hyperlink" Target="https://www2.hse.ie/living-well/quit-smoking/contac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ris@mqi.i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ie/eng/about/who/tobaccocontrol/resources/e-cigarette-resources.html" TargetMode="External"/><Relationship Id="rId2" Type="http://schemas.openxmlformats.org/officeDocument/2006/relationships/hyperlink" Target="https://www2.hse.ie/living-well/quit-smoking/vap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sandalcohol.ie/cgi/search/archive/advanced?_action_search=1&amp;dataset=archive&amp;exp=0%7C1%7C-date%2Fbrowse_by%2Ftitle%7Carchive%7C-%7Cace_words_advanced%3Aace_words%3AANY%3AIN%3Adocumentation+library%7Cadvanced_date%3Adate%3AALL%3AEQ%3A2014-%7Cadvanced_subject_geo_words_last%3Avol_subject_list_geo_words_last%3AALL%3AIN%3AIreland%7Cadvanced_type%3Atype%3AANY%3AEQ%3Afactsheet%7C-%7Ceprint_status%3Aeprint_status%3AANY%3AEQ%3Aarchive&amp;order=-date%2Fbrowse_by%2Ftitle" TargetMode="External"/><Relationship Id="rId5" Type="http://schemas.openxmlformats.org/officeDocument/2006/relationships/hyperlink" Target="https://www.bing.com/images/search?q=images+of+vapes&amp;qft=+filterui:license-L2_L3_L4&amp;form=IRFLTR&amp;first=1" TargetMode="External"/><Relationship Id="rId4" Type="http://schemas.openxmlformats.org/officeDocument/2006/relationships/hyperlink" Target="https://www.drugs.ie/synthetic_cannabinoids_in_ireland_hse_update_october_202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3120-0F03-5BB5-F75A-F1A7C05F7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407504"/>
            <a:ext cx="9001462" cy="23257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vaping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B79B8-AA11-9F54-6F1F-6B1599D3B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126974"/>
            <a:ext cx="9001462" cy="3130826"/>
          </a:xfrm>
        </p:spPr>
        <p:txBody>
          <a:bodyPr/>
          <a:lstStyle/>
          <a:p>
            <a:r>
              <a:rPr lang="en-GB" dirty="0"/>
              <a:t>What is it?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9175D-AB99-A898-D4B7-DEA3B91F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053532"/>
            <a:ext cx="2518741" cy="1906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F015F-B3E4-315C-989C-5F3D7C3B9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47" y="3042493"/>
            <a:ext cx="2515014" cy="1906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93005-29CF-1E88-A378-61002F55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717" y="3042493"/>
            <a:ext cx="2252662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8268-B191-D06E-C955-B5593991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153" y="1122364"/>
            <a:ext cx="10175359" cy="80213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Signs for concern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547C1-121E-B87B-BABA-2EC22C837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688" y="1924494"/>
            <a:ext cx="10909005" cy="467832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Dizziness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Confusion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Sweating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Difficulty breathing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Chest pain/rapid heartbeat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E" dirty="0"/>
              <a:t>Nausea/vomiting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E" dirty="0"/>
              <a:t>Agitation/aggression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E" dirty="0"/>
              <a:t>Psychotic behaviour/delusions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E" dirty="0"/>
              <a:t>Hallucinations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E" dirty="0"/>
              <a:t>Seizures/fits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1BE2F-F6B2-7390-2CA0-7B6F63774637}"/>
              </a:ext>
            </a:extLst>
          </p:cNvPr>
          <p:cNvSpPr txBox="1"/>
          <p:nvPr/>
        </p:nvSpPr>
        <p:spPr>
          <a:xfrm>
            <a:off x="6964326" y="2668772"/>
            <a:ext cx="430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Seek medical assistance if you or someone you know, are experiencing these symptoms </a:t>
            </a:r>
            <a:endParaRPr lang="en-I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C763-133C-910D-35B7-22A69D7F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Harm reduction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2623-3791-E69D-B419-CAE09C80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573619"/>
            <a:ext cx="11036595" cy="49760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Be aware that the product could be present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Consider the risks if buying from an unknown/untrusted source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It is always safest not to use but in the case of using; use less than you would regularly and less frequently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Try to avoid using alone and/or let someone know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If you notice unexpected effects, avoid taking any more and seek medical assistance if necessary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Don’t be afraid to seek help if you or a friend become unwell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If taking edible products, look at packaging - be aware of counterfeit  products and only take a very small amount 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791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DD7C-AA03-B156-A3DB-251540C3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If you need help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6AF3-0A73-A186-5FA8-2D1E74E90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Call your local service if you think you need help to stop smoking, vaping or using cannabis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Contact the Quit team to stop smoking - HSE.ie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www.drugs.ie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cris@mqi.ie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tiglin.ie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livinglifecounselling.com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66EB-C891-576E-D046-F21B6852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Sources/references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CF75-0DBF-AF79-B664-F4C92111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1477"/>
            <a:ext cx="10353762" cy="45999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HSE drugs.ie (n.d.)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400" dirty="0">
                <a:hlinkClick r:id="rId2"/>
              </a:rPr>
              <a:t>Vaping (using e-cigarettes) - HSE.ie</a:t>
            </a:r>
            <a:r>
              <a:rPr lang="en-IE" sz="1400" dirty="0"/>
              <a:t> </a:t>
            </a:r>
            <a:r>
              <a:rPr lang="en-IE" sz="1200" dirty="0">
                <a:hlinkClick r:id="rId3"/>
              </a:rPr>
              <a:t>E-Cigarette Resources - HSE.ie</a:t>
            </a:r>
            <a:endParaRPr lang="en-IE" sz="1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E" sz="1600" dirty="0">
                <a:hlinkClick r:id="rId4"/>
              </a:rPr>
              <a:t>Synthetic Cannabinoids in Ireland: HSE update - Drug and Alcohol Information and Support in Ireland - Drugs.ie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[Accessed on 11/09/24]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6BA9D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free to use and share commercially: google.ie </a:t>
            </a:r>
            <a:endParaRPr lang="en-GB" sz="1800" i="1" dirty="0">
              <a:solidFill>
                <a:srgbClr val="6BA9DA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/>
              <a:t>For more information, follow the link below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>
                <a:hlinkClick r:id="rId2"/>
              </a:rPr>
              <a:t>Vaping (using e-cigarettes) - HSE.ie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8357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A50A-5337-E6B2-3717-4FBCAA3A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Vaping – what is it?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F063-8002-7204-5DA0-33F536EB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004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E-cigarettes are electronic devices that heat liquid which then produces smoke when inhaled. This is called vaping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liquid mostly contains nicotine which is an addictive substance often found in tobacco products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liquid is available in many flavours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It can also be used to vape liquid cannabis &amp; synthetic cannabinoids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678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F316-E384-6DC9-265B-EE8BBE9F7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4"/>
            <a:ext cx="9001462" cy="834028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Vaping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EA069-79D7-667B-3F18-2765C7524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563" y="2307265"/>
            <a:ext cx="10324214" cy="39872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Designed to give nicotine without the chemicals contained in tobacco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While vaping may be less harmful than smoking, it is not without harm and the long-term effects are still unknown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Recommendations support the use of Nicotine Replacement Therapy (NRT) and support from a stop smoking advisor along with a quit plan.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808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6DD5-48D7-3890-B3D3-F2C9D60A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young people and vaping – the risks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725C-E487-E4B9-C4DF-8783CA68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18167"/>
            <a:ext cx="10353762" cy="4694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E-cigarettes are currently not regulated in Ireland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Some that claimed to have no nicotine, have been tested and found to have nicotine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Vapes  may contain:     Nicotine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GB" sz="2000" dirty="0"/>
              <a:t>Volatile organic compounds (human made chemicals typically made in pharmaceutical manufacturing lab)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GB" sz="2000" dirty="0"/>
              <a:t>Ultra fine particles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GB" sz="2000" dirty="0"/>
              <a:t>Cancer causing chemicals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GB" sz="2000" dirty="0"/>
              <a:t>Heavy metals (tin, nickel and lead)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GB" sz="2000" dirty="0"/>
              <a:t>Flavouring, such as diacetyl, a chemical linked to serious lung disease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8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2C32-CE2F-D951-D535-493245B1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The Risks continued…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F49B-3977-9E49-DA63-E84FDE32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796903"/>
            <a:ext cx="11047228" cy="46570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High risk of developing a nicotine addiction leading to smoking traditional cigarettes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Short term physical damage to heart and lungs – long term effects remain unknown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effects of nicotine on the young brain can manifest as problems with attention, impulse control, learning and mood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Addiction to anything at a young age can increase the risks associated with problem substance use later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Some e-cigarette batteries have caught fire and/or exploded causing serious physical injuries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633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7D2B-1F16-FBAC-2D52-3C7AF926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Three types of vapes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EC3C-5986-1157-6194-8EF7C27B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649895"/>
            <a:ext cx="10913165" cy="50093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Disposable vapes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Vape pens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Vape tanks/modifiable tanks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                Disposable			          Pens  			    Tanks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AAD44-2633-C964-0326-6DEF1410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30" y="3943632"/>
            <a:ext cx="2390775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80B1D-7BF8-6266-A322-C39C9297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68" y="3953157"/>
            <a:ext cx="1209675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1E38D-93EB-15C0-2A73-AD0E445D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704" y="4084984"/>
            <a:ext cx="1381539" cy="21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A7B5-0320-2AE9-AC30-E360D4E3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036046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The latest data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17371-79F0-C18E-A9C5-21659FD1B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0" y="2562446"/>
            <a:ext cx="10132827" cy="3997841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The latest data on youth vaping has been developed from the Planet Youth survey data collected in 2023. Findings included;</a:t>
            </a:r>
          </a:p>
          <a:p>
            <a:pPr algn="l"/>
            <a:endParaRPr lang="en-GB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dirty="0"/>
              <a:t>41% of teens vaped in their lifetime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dirty="0"/>
              <a:t>This is an increase of 8% from the last 2021 survey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dirty="0"/>
              <a:t>Girls are more likely than boys to have vaped in their lifetimes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dirty="0"/>
              <a:t>56% of vapers believed their parents would be totally against vaping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GB" dirty="0"/>
              <a:t>85% of non-vapers believed their parents would be totally against vaping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16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394-4A72-702B-02BC-70ECE7A73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238065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data continued…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8EE7D-5BC3-3E00-A925-8AA5BB7FC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05" y="2477386"/>
            <a:ext cx="10366744" cy="366823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66% got them from friends or schoolmates</a:t>
            </a:r>
          </a:p>
          <a:p>
            <a:pPr algn="l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47% bought their vapes in a shop</a:t>
            </a:r>
          </a:p>
          <a:p>
            <a:pPr algn="l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7% got them from a parent/care giver</a:t>
            </a:r>
          </a:p>
          <a:p>
            <a:pPr algn="l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74% believe vaping to be addictive and damaging to the lungs</a:t>
            </a:r>
          </a:p>
        </p:txBody>
      </p:sp>
    </p:spTree>
    <p:extLst>
      <p:ext uri="{BB962C8B-B14F-4D97-AF65-F5344CB8AC3E}">
        <p14:creationId xmlns:p14="http://schemas.microsoft.com/office/powerpoint/2010/main" val="159739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3FFB-2F1A-6C8F-E8C7-44726170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Vaping of synthetic cannabinoids; spice; ging &amp; the risks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D40D-F0D2-4794-E7D2-5B01BD93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12979"/>
            <a:ext cx="10353762" cy="435739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Synthetic cannabinoids were introduced in Europe with the head shops and were sold as a “legal alternative replacement” to cannabis. It is not cannabis and does not contain cannabis but intended to be potent and the effects are much stronger</a:t>
            </a:r>
          </a:p>
          <a:p>
            <a:pPr marL="457200" lvl="1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While Head Shops closed, the product remained and has been increasingly turning up in other cannabis products</a:t>
            </a:r>
          </a:p>
          <a:p>
            <a:pPr marL="457200" lvl="1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It is sometimes called Spice or Ging and has been associated with many serious outbreaks of poisonings and deaths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233322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794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Bookman Old Style</vt:lpstr>
      <vt:lpstr>Rockwell</vt:lpstr>
      <vt:lpstr>Wingdings</vt:lpstr>
      <vt:lpstr>Damask</vt:lpstr>
      <vt:lpstr>vaping   </vt:lpstr>
      <vt:lpstr>Vaping – what is it?</vt:lpstr>
      <vt:lpstr>Vaping</vt:lpstr>
      <vt:lpstr>young people and vaping – the risks</vt:lpstr>
      <vt:lpstr>The Risks continued…</vt:lpstr>
      <vt:lpstr>Three types of vapes</vt:lpstr>
      <vt:lpstr>The latest data</vt:lpstr>
      <vt:lpstr>data continued…</vt:lpstr>
      <vt:lpstr>Vaping of synthetic cannabinoids; spice; ging &amp; the risks</vt:lpstr>
      <vt:lpstr>Signs for concern</vt:lpstr>
      <vt:lpstr>Harm reduction</vt:lpstr>
      <vt:lpstr>If you need help</vt:lpstr>
      <vt:lpstr>Sources/references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Deborah Jordan</dc:creator>
  <cp:lastModifiedBy>Mairea Nelson</cp:lastModifiedBy>
  <cp:revision>3</cp:revision>
  <dcterms:created xsi:type="dcterms:W3CDTF">2024-09-06T16:42:49Z</dcterms:created>
  <dcterms:modified xsi:type="dcterms:W3CDTF">2024-10-14T10:13:31Z</dcterms:modified>
</cp:coreProperties>
</file>