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3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3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15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10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5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2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06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9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29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2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2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72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ugsandalcohol.ie/cgi/search/archive/advanced?_action_search=1&amp;dataset=archive&amp;exp=0%7C1%7C-date%2Fbrowse_by%2Ftitle%7Carchive%7C-%7Cace_words_advanced%3Aace_words%3AANY%3AIN%3Adocumentation+library%7Cadvanced_date%3Adate%3AALL%3AEQ%3A2014-%7Cadvanced_subject_geo_words_last%3Avol_subject_list_geo_words_last%3AALL%3AIN%3AIreland%7Cadvanced_type%3Atype%3AANY%3AEQ%3Afactsheet%7C-%7Ceprint_status%3Aeprint_status%3AANY%3AEQ%3Aarchive&amp;order=-date%2Fbrowse_by%2Ftitle" TargetMode="External"/><Relationship Id="rId2" Type="http://schemas.openxmlformats.org/officeDocument/2006/relationships/hyperlink" Target="https://www.drugs.ie/drugtypes/drug/nitrous_oxide_laughing_ga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ugs.ie/" TargetMode="External"/><Relationship Id="rId2" Type="http://schemas.openxmlformats.org/officeDocument/2006/relationships/hyperlink" Target="https://www.drugsandalcohol.ie/services_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is@mqi.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CCD86912-F0CB-982B-D23F-938D9CC7C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grayscl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375110-380E-465B-55EB-9585A254B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Nitrous Oxide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64B08-9AFB-24C0-27ED-6EED9AFAF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/>
              <a:t>What is it?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85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CEADF-5CC1-5689-E3B2-0151DA50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Sources/references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2710-3075-8769-0A75-E8193E97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6" y="1819469"/>
            <a:ext cx="11196734" cy="467463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HSE drugs.ie (n.d.) Nitrous Oxide ‘Laughing Gas’. </a:t>
            </a:r>
            <a:r>
              <a:rPr lang="en-IE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https://www.drugs.ie/drugtypes/drug/nitrous_oxide_laughing_gas</a:t>
            </a:r>
            <a:r>
              <a:rPr lang="en-IE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[Accessed on 02/01/24]</a:t>
            </a:r>
            <a:endParaRPr lang="en-IE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tx1">
                  <a:lumMod val="95000"/>
                </a:schemeClr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GB" i="1" dirty="0">
                <a:solidFill>
                  <a:srgbClr val="6BA9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Images free to use and share commercially: Google.ie</a:t>
            </a:r>
          </a:p>
          <a:p>
            <a:pPr marL="0" indent="0">
              <a:buNone/>
            </a:pPr>
            <a:r>
              <a:rPr lang="en-GB" dirty="0">
                <a:solidFill>
                  <a:srgbClr val="6BA9D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information follow the link below;</a:t>
            </a:r>
          </a:p>
          <a:p>
            <a:pPr marL="342900" lvl="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u="sng" kern="100" dirty="0">
                <a:solidFill>
                  <a:srgbClr val="0000FF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HRB National Drugs Library (2024) Drugs and alcohol factsheets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01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0E04F-BAE7-C240-229D-F0AD44DA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Laughing gas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7A456-8937-540F-17A5-A7291458A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Nitrous Oxide is used to provide pain relief during childbirth.</a:t>
            </a:r>
          </a:p>
          <a:p>
            <a:r>
              <a:rPr lang="en-GB" dirty="0"/>
              <a:t>It is also used for pain relief in dentistry.</a:t>
            </a:r>
          </a:p>
          <a:p>
            <a:r>
              <a:rPr lang="en-GB" dirty="0"/>
              <a:t>It is a colourless gas that is described as being sweet smelling.</a:t>
            </a:r>
          </a:p>
          <a:p>
            <a:r>
              <a:rPr lang="en-GB" dirty="0"/>
              <a:t>It comes in a many forms, such as, whipped cream canister chargers known as “whippets” which are small silver canisters. </a:t>
            </a:r>
          </a:p>
          <a:p>
            <a:r>
              <a:rPr lang="en-GB" dirty="0"/>
              <a:t>Also known as Chargers, </a:t>
            </a:r>
            <a:r>
              <a:rPr lang="en-IE" dirty="0"/>
              <a:t>N</a:t>
            </a:r>
            <a:r>
              <a:rPr lang="en-IE" baseline="30000" dirty="0"/>
              <a:t>2</a:t>
            </a:r>
            <a:r>
              <a:rPr lang="en-IE" dirty="0"/>
              <a:t>O, Nos and ballons. Media have termed it “hippy crack.”</a:t>
            </a:r>
            <a:endParaRPr lang="en-GB" dirty="0"/>
          </a:p>
          <a:p>
            <a:r>
              <a:rPr lang="en-GB" dirty="0"/>
              <a:t>It can come as crackers with ballons attached or;</a:t>
            </a:r>
          </a:p>
          <a:p>
            <a:r>
              <a:rPr lang="en-GB" dirty="0"/>
              <a:t>In large canisters that are different colours used to fill ballons.</a:t>
            </a:r>
          </a:p>
          <a:p>
            <a:r>
              <a:rPr lang="en-GB" dirty="0"/>
              <a:t>It is NOT helium.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365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C49E-0A27-114A-377A-80A5156E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How is it taken?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FAAE-5C94-5CF9-E1E0-F885B2D2C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is inhaled from a balloon that is filled with the gas – sometimes referred to as “nagging.”</a:t>
            </a:r>
          </a:p>
          <a:p>
            <a:r>
              <a:rPr lang="en-GB" dirty="0"/>
              <a:t>To release gas from “whippet” canisters, they must be fitted into a cream canister or other object known as a “cracker.”</a:t>
            </a:r>
          </a:p>
          <a:p>
            <a:r>
              <a:rPr lang="en-GB" dirty="0"/>
              <a:t>Larger containers release the gas directly into ballons.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 descr="Inhaling happiness and gasping for a high | Wellcome Collection">
            <a:extLst>
              <a:ext uri="{FF2B5EF4-FFF2-40B4-BE49-F238E27FC236}">
                <a16:creationId xmlns:a16="http://schemas.microsoft.com/office/drawing/2014/main" id="{057C53E5-C9F4-36B6-C0E7-55A392DC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610" y="4640023"/>
            <a:ext cx="3283585" cy="1677035"/>
          </a:xfrm>
          <a:prstGeom prst="rect">
            <a:avLst/>
          </a:prstGeom>
          <a:noFill/>
        </p:spPr>
      </p:pic>
      <p:pic>
        <p:nvPicPr>
          <p:cNvPr id="6" name="Picture 5" descr="Illegal 'Covid Rave': Police seize drugs and music equipment - BBC News">
            <a:extLst>
              <a:ext uri="{FF2B5EF4-FFF2-40B4-BE49-F238E27FC236}">
                <a16:creationId xmlns:a16="http://schemas.microsoft.com/office/drawing/2014/main" id="{7071C695-AD19-06D0-6D01-0A8C00CE5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44" y="4456826"/>
            <a:ext cx="2674620" cy="2043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02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2B101-BA79-77D3-ED6D-389C7E6FD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How does it affect the person?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085DB-542B-50EB-BA4D-FD20A802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Begins to take effect between 10 and 30 seconds after taking.</a:t>
            </a:r>
          </a:p>
          <a:p>
            <a:r>
              <a:rPr lang="en-GB" dirty="0"/>
              <a:t>It has a quick, short-lived euphoric high.</a:t>
            </a:r>
          </a:p>
          <a:p>
            <a:r>
              <a:rPr lang="en-GB" dirty="0"/>
              <a:t>A person will feel giddy and have a sense of relaxation.</a:t>
            </a:r>
          </a:p>
          <a:p>
            <a:r>
              <a:rPr lang="en-GB" dirty="0"/>
              <a:t>Visual patterning or hallucinations can have an impact on sound or visual senses.</a:t>
            </a:r>
          </a:p>
          <a:p>
            <a:r>
              <a:rPr lang="en-GB" dirty="0"/>
              <a:t>It is referred to as a depressant drug.</a:t>
            </a:r>
          </a:p>
          <a:p>
            <a:r>
              <a:rPr lang="en-GB" dirty="0"/>
              <a:t>It slows the body down.</a:t>
            </a:r>
          </a:p>
          <a:p>
            <a:r>
              <a:rPr lang="en-GB" dirty="0"/>
              <a:t>It is a dissociative type drug that causes </a:t>
            </a:r>
            <a:r>
              <a:rPr lang="en-GB" dirty="0" err="1"/>
              <a:t>detatchment</a:t>
            </a:r>
            <a:r>
              <a:rPr lang="en-GB" dirty="0"/>
              <a:t> from yourself and others.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99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218F0-209E-323E-3815-34AB19DB8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Unwanted affects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FBF5A-93A4-4780-BE34-29901B039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Headache, dizziness and blurred vision.</a:t>
            </a:r>
          </a:p>
          <a:p>
            <a:r>
              <a:rPr lang="en-GB" dirty="0"/>
              <a:t>Loss of balance/disorientation.</a:t>
            </a:r>
          </a:p>
          <a:p>
            <a:r>
              <a:rPr lang="en-GB" dirty="0"/>
              <a:t>Irritated respiratory tract.</a:t>
            </a:r>
          </a:p>
          <a:p>
            <a:r>
              <a:rPr lang="en-GB" dirty="0"/>
              <a:t>Tight chest after heavy use.</a:t>
            </a:r>
          </a:p>
          <a:p>
            <a:r>
              <a:rPr lang="en-GB" dirty="0"/>
              <a:t>Short-lived paranoia.</a:t>
            </a:r>
          </a:p>
          <a:p>
            <a:r>
              <a:rPr lang="en-GB" dirty="0"/>
              <a:t>Nausea.</a:t>
            </a:r>
          </a:p>
          <a:p>
            <a:r>
              <a:rPr lang="en-GB" dirty="0"/>
              <a:t>Change in blood pressure for some.</a:t>
            </a:r>
          </a:p>
          <a:p>
            <a:r>
              <a:rPr lang="en-GB" dirty="0"/>
              <a:t>Sudden death due to lack of oxygen.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6676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A588-DFCD-869A-73B3-72DF58FB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risks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BBEF4-B31B-31F8-DFF1-99CF80BBC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it is taken.</a:t>
            </a:r>
          </a:p>
          <a:p>
            <a:r>
              <a:rPr lang="en-GB" dirty="0"/>
              <a:t>How much is taken.</a:t>
            </a:r>
          </a:p>
          <a:p>
            <a:r>
              <a:rPr lang="en-GB" dirty="0"/>
              <a:t>How often it is taken.</a:t>
            </a:r>
          </a:p>
          <a:p>
            <a:endParaRPr lang="en-GB" dirty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 descr="Stainless Steel Cream Whipper | Whip Cream Canister">
            <a:extLst>
              <a:ext uri="{FF2B5EF4-FFF2-40B4-BE49-F238E27FC236}">
                <a16:creationId xmlns:a16="http://schemas.microsoft.com/office/drawing/2014/main" id="{66479278-4658-FEA0-86CD-C6D5B366F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77" y="2761861"/>
            <a:ext cx="3222172" cy="2613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22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5801-78A9-A865-3AE3-146E6B01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risks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9B85-06E7-2028-AD0F-FFFB3455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479"/>
            <a:ext cx="10515600" cy="438479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Falling after use – near bodies of water/roads or other dangerous environments.</a:t>
            </a:r>
          </a:p>
          <a:p>
            <a:r>
              <a:rPr lang="en-GB" dirty="0"/>
              <a:t>Nitrous oxide is freezing and if taken straight from the canister without a ballon, can cause frost bite of the mouth and can damage the throat and lungs.</a:t>
            </a:r>
          </a:p>
          <a:p>
            <a:r>
              <a:rPr lang="en-GB" dirty="0"/>
              <a:t>Those with heart, blood pressure or mental health issues will be at greater risk of adverse effects.</a:t>
            </a:r>
          </a:p>
          <a:p>
            <a:r>
              <a:rPr lang="en-IE" dirty="0"/>
              <a:t>Mixed drug use- using with alcohol or other prescription medication, can increase heart rate and blood pressure and increases risks.</a:t>
            </a:r>
          </a:p>
          <a:p>
            <a:r>
              <a:rPr lang="en-IE" dirty="0"/>
              <a:t>Litter risk from canisters left behind.</a:t>
            </a:r>
          </a:p>
          <a:p>
            <a:r>
              <a:rPr lang="en-IE" b="1" dirty="0"/>
              <a:t>LONG TERM RISKS</a:t>
            </a:r>
          </a:p>
          <a:p>
            <a:r>
              <a:rPr lang="en-IE" dirty="0"/>
              <a:t>Vitamin B12 deficiency which can cause nerve damage pain/tingling in the fingers, hands and toes.</a:t>
            </a:r>
          </a:p>
          <a:p>
            <a:r>
              <a:rPr lang="en-IE" dirty="0"/>
              <a:t>Suffocation/lack of oxygen when taken persistently without taking breaths.</a:t>
            </a:r>
          </a:p>
        </p:txBody>
      </p:sp>
    </p:spTree>
    <p:extLst>
      <p:ext uri="{BB962C8B-B14F-4D97-AF65-F5344CB8AC3E}">
        <p14:creationId xmlns:p14="http://schemas.microsoft.com/office/powerpoint/2010/main" val="97629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3BEF4-0238-6C2A-77E7-10013796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Harm reduction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4C156-AA8E-1F10-102E-AF29EDA53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801"/>
            <a:ext cx="10515600" cy="49042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Don’t inhale directly from the canister. Always use a device to release the canister and a balloon to inhale.</a:t>
            </a:r>
          </a:p>
          <a:p>
            <a:r>
              <a:rPr lang="en-GB" dirty="0"/>
              <a:t>Don’t use in a way that causes extra risks, such as taking in confined spaces and unventilated areas.</a:t>
            </a:r>
          </a:p>
          <a:p>
            <a:r>
              <a:rPr lang="en-GB" dirty="0"/>
              <a:t>Don’t use near roads or water.</a:t>
            </a:r>
          </a:p>
          <a:p>
            <a:r>
              <a:rPr lang="en-GB" dirty="0"/>
              <a:t>Sit down to minimise the risk of falling.</a:t>
            </a:r>
          </a:p>
          <a:p>
            <a:r>
              <a:rPr lang="en-GB" dirty="0"/>
              <a:t>Avoid using with other substances.</a:t>
            </a:r>
          </a:p>
          <a:p>
            <a:r>
              <a:rPr lang="en-GB" dirty="0"/>
              <a:t>Limit the number of balloons consumed per session. Don’t use multiple balloons, one after the other. The more used, the higher the risk.</a:t>
            </a:r>
          </a:p>
          <a:p>
            <a:r>
              <a:rPr lang="en-GB" dirty="0"/>
              <a:t>Limit the frequency of use and don’t share balloons.</a:t>
            </a:r>
          </a:p>
          <a:p>
            <a:r>
              <a:rPr lang="en-GB" dirty="0"/>
              <a:t>Look out for long term harms.</a:t>
            </a:r>
          </a:p>
          <a:p>
            <a:r>
              <a:rPr lang="en-GB" dirty="0"/>
              <a:t>Seek medical attention if someone becomes unwell. </a:t>
            </a:r>
          </a:p>
          <a:p>
            <a:r>
              <a:rPr lang="en-GB" dirty="0"/>
              <a:t>Pick up litter after use.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77323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FDE60-B004-6E17-1BE8-67E378C7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If you need help</a:t>
            </a:r>
            <a:endParaRPr lang="en-IE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A9125-DC63-B534-A528-C155BC8C0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28671"/>
          </a:xfrm>
        </p:spPr>
        <p:txBody>
          <a:bodyPr/>
          <a:lstStyle/>
          <a:p>
            <a:r>
              <a:rPr lang="en-GB" dirty="0"/>
              <a:t>In an emergency call 999/112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8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Treatment services map: </a:t>
            </a:r>
            <a:r>
              <a:rPr lang="en-GB" sz="1800" u="sng" kern="100" dirty="0">
                <a:solidFill>
                  <a:srgbClr val="0000FF"/>
                </a:solidFill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https://www.drugsandalcohol.ie/services_map</a:t>
            </a:r>
            <a:r>
              <a:rPr lang="en-GB" sz="1800" kern="100" dirty="0">
                <a:effectLst/>
                <a:latin typeface="Rockwell" panose="02060603020205020403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www.drugs.ie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tiglin.ie</a:t>
            </a: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cris@mqi.ie</a:t>
            </a:r>
            <a:endParaRPr lang="en-GB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</a:rPr>
              <a:t>livinglifecounselling.com</a:t>
            </a:r>
          </a:p>
          <a:p>
            <a:pPr marL="0" indent="0">
              <a:buNone/>
            </a:pPr>
            <a:endParaRPr lang="en-GB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60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213</TotalTime>
  <Words>683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Bookman Old Style</vt:lpstr>
      <vt:lpstr>Rockwell</vt:lpstr>
      <vt:lpstr>Damask</vt:lpstr>
      <vt:lpstr>Nitrous Oxide</vt:lpstr>
      <vt:lpstr>Laughing gas</vt:lpstr>
      <vt:lpstr>How is it taken?</vt:lpstr>
      <vt:lpstr>How does it affect the person?</vt:lpstr>
      <vt:lpstr>Unwanted affects</vt:lpstr>
      <vt:lpstr>risks</vt:lpstr>
      <vt:lpstr>risks</vt:lpstr>
      <vt:lpstr>Harm reduction</vt:lpstr>
      <vt:lpstr>If you need help</vt:lpstr>
      <vt:lpstr>Sources/references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Nitrous Oxide</dc:title>
  <dc:creator>Deborah Jordan</dc:creator>
  <cp:lastModifiedBy>Mary Dunne</cp:lastModifiedBy>
  <cp:revision>2</cp:revision>
  <dcterms:created xsi:type="dcterms:W3CDTF">2024-01-02T11:22:23Z</dcterms:created>
  <dcterms:modified xsi:type="dcterms:W3CDTF">2024-07-01T09:42:44Z</dcterms:modified>
</cp:coreProperties>
</file>