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B9EF"/>
    <a:srgbClr val="AECEF4"/>
    <a:srgbClr val="6BA5EB"/>
    <a:srgbClr val="B5C0F9"/>
    <a:srgbClr val="081F3A"/>
    <a:srgbClr val="7D9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>
        <p:scale>
          <a:sx n="81" d="100"/>
          <a:sy n="81" d="100"/>
        </p:scale>
        <p:origin x="-21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B9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DD6738-EFC5-43D7-99FE-A98826702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4" y="273337"/>
            <a:ext cx="6446205" cy="378110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IE" sz="4200" dirty="0"/>
              <a:t>The Drug Related Intimidation Reporting Programme; interagency working and supporting families.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E369E6-80B4-429A-9EFE-7AC65E9264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576" y="5197021"/>
            <a:ext cx="7194177" cy="78565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IE" sz="2000" b="1" dirty="0"/>
              <a:t>Brian Woods – </a:t>
            </a:r>
            <a:r>
              <a:rPr lang="en-US" sz="2000" b="1" dirty="0"/>
              <a:t>Garda National Drugs and Organised Crime Bureau (GNDOCB)</a:t>
            </a:r>
          </a:p>
          <a:p>
            <a:pPr>
              <a:lnSpc>
                <a:spcPct val="90000"/>
              </a:lnSpc>
            </a:pPr>
            <a:r>
              <a:rPr lang="en-IE" sz="2000" b="1" dirty="0"/>
              <a:t>Aoife Frances – The National Family Support Network (NFSN)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395B4CB-5235-468F-A045-B2F206B46E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41342" y="0"/>
            <a:ext cx="465065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4">
            <a:extLst>
              <a:ext uri="{FF2B5EF4-FFF2-40B4-BE49-F238E27FC236}">
                <a16:creationId xmlns:a16="http://schemas.microsoft.com/office/drawing/2014/main" xmlns="" id="{2038275D-6BDE-4699-B526-B89B6D32BA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84806" y="958640"/>
            <a:ext cx="3363730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4703B723-8043-4401-9A6C-BEF8B68404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31" r="5552"/>
          <a:stretch/>
        </p:blipFill>
        <p:spPr>
          <a:xfrm>
            <a:off x="8953242" y="1274970"/>
            <a:ext cx="1826858" cy="20568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8CA9397-5AAD-49A8-A774-94F342ACC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9967" y="3496441"/>
            <a:ext cx="2093408" cy="209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916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5C0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35CB0C-36E0-4DAE-9247-829E74EDB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65" y="447188"/>
            <a:ext cx="12263717" cy="970450"/>
          </a:xfrm>
        </p:spPr>
        <p:txBody>
          <a:bodyPr/>
          <a:lstStyle/>
          <a:p>
            <a:r>
              <a:rPr lang="en-IE" dirty="0"/>
              <a:t>Drug Related Intimidation Reporting Programme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6FB756-77F8-4AEB-A43A-1926A673A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400" b="1" dirty="0"/>
              <a:t>Development of the programme</a:t>
            </a:r>
          </a:p>
          <a:p>
            <a:r>
              <a:rPr lang="en-IE" sz="4400" b="1" dirty="0"/>
              <a:t>How it works in practice</a:t>
            </a:r>
          </a:p>
          <a:p>
            <a:r>
              <a:rPr lang="en-IE" sz="4400" b="1" dirty="0"/>
              <a:t>Training</a:t>
            </a:r>
          </a:p>
        </p:txBody>
      </p:sp>
    </p:spTree>
    <p:extLst>
      <p:ext uri="{BB962C8B-B14F-4D97-AF65-F5344CB8AC3E}">
        <p14:creationId xmlns:p14="http://schemas.microsoft.com/office/powerpoint/2010/main" val="3571975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5C0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35CB0C-36E0-4DAE-9247-829E74EDB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65" y="447188"/>
            <a:ext cx="12263717" cy="970450"/>
          </a:xfrm>
        </p:spPr>
        <p:txBody>
          <a:bodyPr/>
          <a:lstStyle/>
          <a:p>
            <a:r>
              <a:rPr lang="en-IE" dirty="0"/>
              <a:t>Drug Related Intimidation Reporting Programme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6FB756-77F8-4AEB-A43A-1926A673A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22287"/>
            <a:ext cx="12371294" cy="3636511"/>
          </a:xfrm>
        </p:spPr>
        <p:txBody>
          <a:bodyPr>
            <a:noAutofit/>
          </a:bodyPr>
          <a:lstStyle/>
          <a:p>
            <a:r>
              <a:rPr lang="en-IE" sz="3200" b="1" dirty="0"/>
              <a:t>‘Reducing Harm, Supporting Recovery’;</a:t>
            </a:r>
            <a:r>
              <a:rPr lang="en-US" sz="3200" dirty="0"/>
              <a:t>4.1.42</a:t>
            </a:r>
          </a:p>
          <a:p>
            <a:pPr marL="0" indent="0">
              <a:buNone/>
            </a:pPr>
            <a:r>
              <a:rPr lang="en-US" sz="3200" i="1" dirty="0"/>
              <a:t>Strengthen the effectiveness of the Drug-Related Intimidation Reporting Programme. An Garda Síochána and the National Family Support Network will each carry out its own evaluation of the Drug-Related Intimidation Reporting Programme to strengthen its effectiveness and, if appropriate, develop measures to raise public awareness of the </a:t>
            </a:r>
            <a:r>
              <a:rPr lang="en-US" sz="3200" i="1" dirty="0" err="1"/>
              <a:t>programme</a:t>
            </a:r>
            <a:r>
              <a:rPr lang="en-US" sz="3200" i="1" dirty="0"/>
              <a:t>.</a:t>
            </a:r>
            <a:endParaRPr lang="en-IE" sz="3200" b="1" i="1" dirty="0"/>
          </a:p>
          <a:p>
            <a:r>
              <a:rPr lang="en-IE" sz="3200" b="1" i="1" dirty="0"/>
              <a:t>Evaluation and next steps</a:t>
            </a:r>
          </a:p>
        </p:txBody>
      </p:sp>
    </p:spTree>
    <p:extLst>
      <p:ext uri="{BB962C8B-B14F-4D97-AF65-F5344CB8AC3E}">
        <p14:creationId xmlns:p14="http://schemas.microsoft.com/office/powerpoint/2010/main" val="4000713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7AF46513-5B0D-4B03-9323-32F3F0BFC9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EF36F9AB56604B82DA95C0F376F6E3" ma:contentTypeVersion="6" ma:contentTypeDescription="Create a new document." ma:contentTypeScope="" ma:versionID="953897111b6270e002e9632ebb92e85e">
  <xsd:schema xmlns:xsd="http://www.w3.org/2001/XMLSchema" xmlns:xs="http://www.w3.org/2001/XMLSchema" xmlns:p="http://schemas.microsoft.com/office/2006/metadata/properties" xmlns:ns2="7a358201-e454-4b9a-9716-26eeaca224f0" targetNamespace="http://schemas.microsoft.com/office/2006/metadata/properties" ma:root="true" ma:fieldsID="ff1063b8d0e0a5b86016986661c9b64d" ns2:_="">
    <xsd:import namespace="7a358201-e454-4b9a-9716-26eeaca224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58201-e454-4b9a-9716-26eeaca224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BD0B53-109F-41B8-9895-F6FBFDEAF3C4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7a358201-e454-4b9a-9716-26eeaca224f0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2F37BCF-8D80-4DEC-9927-9207017724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E25674-1E77-4019-BAED-38E9B10828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358201-e454-4b9a-9716-26eeaca224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58</TotalTime>
  <Words>106</Words>
  <Application>Microsoft Office PowerPoint</Application>
  <PresentationFormat>Custom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Quotable</vt:lpstr>
      <vt:lpstr>The Drug Related Intimidation Reporting Programme; interagency working and supporting families. </vt:lpstr>
      <vt:lpstr>Drug Related Intimidation Reporting Programme</vt:lpstr>
      <vt:lpstr>Drug Related Intimidation Reporting Programme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Drug Related Intimidation Reporting Programme; interagency working and supporting families.</dc:title>
  <dc:creator>Aoife</dc:creator>
  <cp:lastModifiedBy>Brian Galvin</cp:lastModifiedBy>
  <cp:revision>5</cp:revision>
  <dcterms:created xsi:type="dcterms:W3CDTF">2018-10-16T11:16:18Z</dcterms:created>
  <dcterms:modified xsi:type="dcterms:W3CDTF">2018-10-31T19:08:32Z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0x0101001CEF36F9AB56604B82DA95C0F376F6E3</vt:lpwstr>
  </property>
</Properties>
</file>