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3" r:id="rId1"/>
    <p:sldMasterId id="2147484021" r:id="rId2"/>
  </p:sldMasterIdLst>
  <p:notesMasterIdLst>
    <p:notesMasterId r:id="rId27"/>
  </p:notesMasterIdLst>
  <p:handoutMasterIdLst>
    <p:handoutMasterId r:id="rId28"/>
  </p:handoutMasterIdLst>
  <p:sldIdLst>
    <p:sldId id="256" r:id="rId3"/>
    <p:sldId id="563" r:id="rId4"/>
    <p:sldId id="564" r:id="rId5"/>
    <p:sldId id="556" r:id="rId6"/>
    <p:sldId id="581" r:id="rId7"/>
    <p:sldId id="584" r:id="rId8"/>
    <p:sldId id="583" r:id="rId9"/>
    <p:sldId id="578" r:id="rId10"/>
    <p:sldId id="567" r:id="rId11"/>
    <p:sldId id="568" r:id="rId12"/>
    <p:sldId id="587" r:id="rId13"/>
    <p:sldId id="569" r:id="rId14"/>
    <p:sldId id="585" r:id="rId15"/>
    <p:sldId id="570" r:id="rId16"/>
    <p:sldId id="586" r:id="rId17"/>
    <p:sldId id="579" r:id="rId18"/>
    <p:sldId id="571" r:id="rId19"/>
    <p:sldId id="572" r:id="rId20"/>
    <p:sldId id="573" r:id="rId21"/>
    <p:sldId id="574" r:id="rId22"/>
    <p:sldId id="575" r:id="rId23"/>
    <p:sldId id="580" r:id="rId24"/>
    <p:sldId id="582" r:id="rId25"/>
    <p:sldId id="588" r:id="rId26"/>
  </p:sldIdLst>
  <p:sldSz cx="9144000" cy="6858000" type="screen4x3"/>
  <p:notesSz cx="6797675" cy="9926638"/>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a:srgbClr val="FF6600"/>
    <a:srgbClr val="FFFF00"/>
    <a:srgbClr val="99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461" autoAdjust="0"/>
    <p:restoredTop sz="81667" autoAdjust="0"/>
  </p:normalViewPr>
  <p:slideViewPr>
    <p:cSldViewPr>
      <p:cViewPr>
        <p:scale>
          <a:sx n="89" d="100"/>
          <a:sy n="89" d="100"/>
        </p:scale>
        <p:origin x="-78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2346"/>
    </p:cViewPr>
  </p:sorterViewPr>
  <p:notesViewPr>
    <p:cSldViewPr>
      <p:cViewPr varScale="1">
        <p:scale>
          <a:sx n="55" d="100"/>
          <a:sy n="55" d="100"/>
        </p:scale>
        <p:origin x="-2682" y="-96"/>
      </p:cViewPr>
      <p:guideLst>
        <p:guide orient="horz" pos="3127"/>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8466" name="Rectangle 2"/>
          <p:cNvSpPr>
            <a:spLocks noGrp="1" noChangeArrowheads="1"/>
          </p:cNvSpPr>
          <p:nvPr>
            <p:ph type="hdr" sz="quarter"/>
          </p:nvPr>
        </p:nvSpPr>
        <p:spPr bwMode="auto">
          <a:xfrm>
            <a:off x="1" y="0"/>
            <a:ext cx="2946145" cy="496332"/>
          </a:xfrm>
          <a:prstGeom prst="rect">
            <a:avLst/>
          </a:prstGeom>
          <a:noFill/>
          <a:ln w="9525">
            <a:noFill/>
            <a:miter lim="800000"/>
            <a:headEnd/>
            <a:tailEnd/>
          </a:ln>
          <a:effectLst/>
        </p:spPr>
        <p:txBody>
          <a:bodyPr vert="horz" wrap="square" lIns="92290" tIns="46145" rIns="92290" bIns="46145" numCol="1" anchor="t" anchorCtr="0" compatLnSpc="1">
            <a:prstTxWarp prst="textNoShape">
              <a:avLst/>
            </a:prstTxWarp>
          </a:bodyPr>
          <a:lstStyle>
            <a:lvl1pPr>
              <a:defRPr sz="1200">
                <a:cs typeface="+mn-cs"/>
              </a:defRPr>
            </a:lvl1pPr>
          </a:lstStyle>
          <a:p>
            <a:pPr>
              <a:defRPr/>
            </a:pPr>
            <a:endParaRPr lang="en-GB"/>
          </a:p>
        </p:txBody>
      </p:sp>
      <p:sp>
        <p:nvSpPr>
          <p:cNvPr id="318467" name="Rectangle 3"/>
          <p:cNvSpPr>
            <a:spLocks noGrp="1" noChangeArrowheads="1"/>
          </p:cNvSpPr>
          <p:nvPr>
            <p:ph type="dt" sz="quarter" idx="1"/>
          </p:nvPr>
        </p:nvSpPr>
        <p:spPr bwMode="auto">
          <a:xfrm>
            <a:off x="3849911" y="0"/>
            <a:ext cx="2946144" cy="496332"/>
          </a:xfrm>
          <a:prstGeom prst="rect">
            <a:avLst/>
          </a:prstGeom>
          <a:noFill/>
          <a:ln w="9525">
            <a:noFill/>
            <a:miter lim="800000"/>
            <a:headEnd/>
            <a:tailEnd/>
          </a:ln>
          <a:effectLst/>
        </p:spPr>
        <p:txBody>
          <a:bodyPr vert="horz" wrap="square" lIns="92290" tIns="46145" rIns="92290" bIns="46145" numCol="1" anchor="t" anchorCtr="0" compatLnSpc="1">
            <a:prstTxWarp prst="textNoShape">
              <a:avLst/>
            </a:prstTxWarp>
          </a:bodyPr>
          <a:lstStyle>
            <a:lvl1pPr algn="r">
              <a:defRPr sz="1200">
                <a:cs typeface="+mn-cs"/>
              </a:defRPr>
            </a:lvl1pPr>
          </a:lstStyle>
          <a:p>
            <a:pPr>
              <a:defRPr/>
            </a:pPr>
            <a:endParaRPr lang="en-GB"/>
          </a:p>
        </p:txBody>
      </p:sp>
      <p:sp>
        <p:nvSpPr>
          <p:cNvPr id="318468" name="Rectangle 4"/>
          <p:cNvSpPr>
            <a:spLocks noGrp="1" noChangeArrowheads="1"/>
          </p:cNvSpPr>
          <p:nvPr>
            <p:ph type="ftr" sz="quarter" idx="2"/>
          </p:nvPr>
        </p:nvSpPr>
        <p:spPr bwMode="auto">
          <a:xfrm>
            <a:off x="1" y="9428716"/>
            <a:ext cx="2946145" cy="496332"/>
          </a:xfrm>
          <a:prstGeom prst="rect">
            <a:avLst/>
          </a:prstGeom>
          <a:noFill/>
          <a:ln w="9525">
            <a:noFill/>
            <a:miter lim="800000"/>
            <a:headEnd/>
            <a:tailEnd/>
          </a:ln>
          <a:effectLst/>
        </p:spPr>
        <p:txBody>
          <a:bodyPr vert="horz" wrap="square" lIns="92290" tIns="46145" rIns="92290" bIns="46145" numCol="1" anchor="b" anchorCtr="0" compatLnSpc="1">
            <a:prstTxWarp prst="textNoShape">
              <a:avLst/>
            </a:prstTxWarp>
          </a:bodyPr>
          <a:lstStyle>
            <a:lvl1pPr>
              <a:defRPr sz="1200">
                <a:cs typeface="+mn-cs"/>
              </a:defRPr>
            </a:lvl1pPr>
          </a:lstStyle>
          <a:p>
            <a:pPr>
              <a:defRPr/>
            </a:pPr>
            <a:endParaRPr lang="en-GB"/>
          </a:p>
        </p:txBody>
      </p:sp>
      <p:sp>
        <p:nvSpPr>
          <p:cNvPr id="318469" name="Rectangle 5"/>
          <p:cNvSpPr>
            <a:spLocks noGrp="1" noChangeArrowheads="1"/>
          </p:cNvSpPr>
          <p:nvPr>
            <p:ph type="sldNum" sz="quarter" idx="3"/>
          </p:nvPr>
        </p:nvSpPr>
        <p:spPr bwMode="auto">
          <a:xfrm>
            <a:off x="3849911" y="9428716"/>
            <a:ext cx="2946144" cy="496332"/>
          </a:xfrm>
          <a:prstGeom prst="rect">
            <a:avLst/>
          </a:prstGeom>
          <a:noFill/>
          <a:ln w="9525">
            <a:noFill/>
            <a:miter lim="800000"/>
            <a:headEnd/>
            <a:tailEnd/>
          </a:ln>
          <a:effectLst/>
        </p:spPr>
        <p:txBody>
          <a:bodyPr vert="horz" wrap="square" lIns="92290" tIns="46145" rIns="92290" bIns="46145" numCol="1" anchor="b" anchorCtr="0" compatLnSpc="1">
            <a:prstTxWarp prst="textNoShape">
              <a:avLst/>
            </a:prstTxWarp>
          </a:bodyPr>
          <a:lstStyle>
            <a:lvl1pPr algn="r">
              <a:defRPr sz="1200">
                <a:cs typeface="+mn-cs"/>
              </a:defRPr>
            </a:lvl1pPr>
          </a:lstStyle>
          <a:p>
            <a:pPr>
              <a:defRPr/>
            </a:pPr>
            <a:fld id="{456D0C07-D9CA-4FB2-A73E-7BD028A04AB0}" type="slidenum">
              <a:rPr lang="en-GB"/>
              <a:pPr>
                <a:defRPr/>
              </a:pPr>
              <a:t>‹#›</a:t>
            </a:fld>
            <a:endParaRPr lang="en-GB"/>
          </a:p>
        </p:txBody>
      </p:sp>
    </p:spTree>
    <p:extLst>
      <p:ext uri="{BB962C8B-B14F-4D97-AF65-F5344CB8AC3E}">
        <p14:creationId xmlns:p14="http://schemas.microsoft.com/office/powerpoint/2010/main" val="6665839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1" y="0"/>
            <a:ext cx="2946145" cy="496332"/>
          </a:xfrm>
          <a:prstGeom prst="rect">
            <a:avLst/>
          </a:prstGeom>
          <a:noFill/>
          <a:ln w="9525">
            <a:noFill/>
            <a:miter lim="800000"/>
            <a:headEnd/>
            <a:tailEnd/>
          </a:ln>
          <a:effectLst/>
        </p:spPr>
        <p:txBody>
          <a:bodyPr vert="horz" wrap="square" lIns="92290" tIns="46145" rIns="92290" bIns="46145" numCol="1" anchor="t" anchorCtr="0" compatLnSpc="1">
            <a:prstTxWarp prst="textNoShape">
              <a:avLst/>
            </a:prstTxWarp>
          </a:bodyPr>
          <a:lstStyle>
            <a:lvl1pPr>
              <a:defRPr sz="1200">
                <a:cs typeface="+mn-cs"/>
              </a:defRPr>
            </a:lvl1pPr>
          </a:lstStyle>
          <a:p>
            <a:pPr>
              <a:defRPr/>
            </a:pPr>
            <a:endParaRPr lang="en-US"/>
          </a:p>
        </p:txBody>
      </p:sp>
      <p:sp>
        <p:nvSpPr>
          <p:cNvPr id="33795" name="Rectangle 3"/>
          <p:cNvSpPr>
            <a:spLocks noGrp="1" noChangeArrowheads="1"/>
          </p:cNvSpPr>
          <p:nvPr>
            <p:ph type="dt" idx="1"/>
          </p:nvPr>
        </p:nvSpPr>
        <p:spPr bwMode="auto">
          <a:xfrm>
            <a:off x="3849911" y="0"/>
            <a:ext cx="2946144" cy="496332"/>
          </a:xfrm>
          <a:prstGeom prst="rect">
            <a:avLst/>
          </a:prstGeom>
          <a:noFill/>
          <a:ln w="9525">
            <a:noFill/>
            <a:miter lim="800000"/>
            <a:headEnd/>
            <a:tailEnd/>
          </a:ln>
          <a:effectLst/>
        </p:spPr>
        <p:txBody>
          <a:bodyPr vert="horz" wrap="square" lIns="92290" tIns="46145" rIns="92290" bIns="46145" numCol="1" anchor="t" anchorCtr="0" compatLnSpc="1">
            <a:prstTxWarp prst="textNoShape">
              <a:avLst/>
            </a:prstTxWarp>
          </a:bodyPr>
          <a:lstStyle>
            <a:lvl1pPr algn="r">
              <a:defRPr sz="1200">
                <a:cs typeface="+mn-cs"/>
              </a:defRPr>
            </a:lvl1pPr>
          </a:lstStyle>
          <a:p>
            <a:pPr>
              <a:defRPr/>
            </a:pPr>
            <a:endParaRPr lang="en-US"/>
          </a:p>
        </p:txBody>
      </p:sp>
      <p:sp>
        <p:nvSpPr>
          <p:cNvPr id="69636" name="Rectangle 4"/>
          <p:cNvSpPr>
            <a:spLocks noGrp="1" noRot="1" noChangeAspect="1" noChangeArrowheads="1" noTextEdit="1"/>
          </p:cNvSpPr>
          <p:nvPr>
            <p:ph type="sldImg" idx="2"/>
          </p:nvPr>
        </p:nvSpPr>
        <p:spPr bwMode="auto">
          <a:xfrm>
            <a:off x="917575" y="744538"/>
            <a:ext cx="4964113" cy="3722687"/>
          </a:xfrm>
          <a:prstGeom prst="rect">
            <a:avLst/>
          </a:prstGeom>
          <a:noFill/>
          <a:ln w="9525">
            <a:solidFill>
              <a:srgbClr val="000000"/>
            </a:solidFill>
            <a:miter lim="800000"/>
            <a:headEnd/>
            <a:tailEnd/>
          </a:ln>
        </p:spPr>
      </p:sp>
      <p:sp>
        <p:nvSpPr>
          <p:cNvPr id="33797" name="Rectangle 5"/>
          <p:cNvSpPr>
            <a:spLocks noGrp="1" noChangeArrowheads="1"/>
          </p:cNvSpPr>
          <p:nvPr>
            <p:ph type="body" sz="quarter" idx="3"/>
          </p:nvPr>
        </p:nvSpPr>
        <p:spPr bwMode="auto">
          <a:xfrm>
            <a:off x="680254" y="4715153"/>
            <a:ext cx="5437168" cy="4466987"/>
          </a:xfrm>
          <a:prstGeom prst="rect">
            <a:avLst/>
          </a:prstGeom>
          <a:noFill/>
          <a:ln w="9525">
            <a:noFill/>
            <a:miter lim="800000"/>
            <a:headEnd/>
            <a:tailEnd/>
          </a:ln>
          <a:effectLst/>
        </p:spPr>
        <p:txBody>
          <a:bodyPr vert="horz" wrap="square" lIns="92290" tIns="46145" rIns="92290" bIns="4614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3798" name="Rectangle 6"/>
          <p:cNvSpPr>
            <a:spLocks noGrp="1" noChangeArrowheads="1"/>
          </p:cNvSpPr>
          <p:nvPr>
            <p:ph type="ftr" sz="quarter" idx="4"/>
          </p:nvPr>
        </p:nvSpPr>
        <p:spPr bwMode="auto">
          <a:xfrm>
            <a:off x="1" y="9428716"/>
            <a:ext cx="2946145" cy="496332"/>
          </a:xfrm>
          <a:prstGeom prst="rect">
            <a:avLst/>
          </a:prstGeom>
          <a:noFill/>
          <a:ln w="9525">
            <a:noFill/>
            <a:miter lim="800000"/>
            <a:headEnd/>
            <a:tailEnd/>
          </a:ln>
          <a:effectLst/>
        </p:spPr>
        <p:txBody>
          <a:bodyPr vert="horz" wrap="square" lIns="92290" tIns="46145" rIns="92290" bIns="46145" numCol="1" anchor="b" anchorCtr="0" compatLnSpc="1">
            <a:prstTxWarp prst="textNoShape">
              <a:avLst/>
            </a:prstTxWarp>
          </a:bodyPr>
          <a:lstStyle>
            <a:lvl1pPr>
              <a:defRPr sz="1200">
                <a:cs typeface="+mn-cs"/>
              </a:defRPr>
            </a:lvl1pPr>
          </a:lstStyle>
          <a:p>
            <a:pPr>
              <a:defRPr/>
            </a:pPr>
            <a:endParaRPr lang="en-US"/>
          </a:p>
        </p:txBody>
      </p:sp>
      <p:sp>
        <p:nvSpPr>
          <p:cNvPr id="33799" name="Rectangle 7"/>
          <p:cNvSpPr>
            <a:spLocks noGrp="1" noChangeArrowheads="1"/>
          </p:cNvSpPr>
          <p:nvPr>
            <p:ph type="sldNum" sz="quarter" idx="5"/>
          </p:nvPr>
        </p:nvSpPr>
        <p:spPr bwMode="auto">
          <a:xfrm>
            <a:off x="3849911" y="9428716"/>
            <a:ext cx="2946144" cy="496332"/>
          </a:xfrm>
          <a:prstGeom prst="rect">
            <a:avLst/>
          </a:prstGeom>
          <a:noFill/>
          <a:ln w="9525">
            <a:noFill/>
            <a:miter lim="800000"/>
            <a:headEnd/>
            <a:tailEnd/>
          </a:ln>
          <a:effectLst/>
        </p:spPr>
        <p:txBody>
          <a:bodyPr vert="horz" wrap="square" lIns="92290" tIns="46145" rIns="92290" bIns="46145" numCol="1" anchor="b" anchorCtr="0" compatLnSpc="1">
            <a:prstTxWarp prst="textNoShape">
              <a:avLst/>
            </a:prstTxWarp>
          </a:bodyPr>
          <a:lstStyle>
            <a:lvl1pPr algn="r">
              <a:defRPr sz="1200">
                <a:cs typeface="+mn-cs"/>
              </a:defRPr>
            </a:lvl1pPr>
          </a:lstStyle>
          <a:p>
            <a:pPr>
              <a:defRPr/>
            </a:pPr>
            <a:fld id="{A483D852-3F08-4E47-A517-9F5B6F778A65}" type="slidenum">
              <a:rPr lang="en-US"/>
              <a:pPr>
                <a:defRPr/>
              </a:pPr>
              <a:t>‹#›</a:t>
            </a:fld>
            <a:endParaRPr lang="en-US"/>
          </a:p>
        </p:txBody>
      </p:sp>
    </p:spTree>
    <p:extLst>
      <p:ext uri="{BB962C8B-B14F-4D97-AF65-F5344CB8AC3E}">
        <p14:creationId xmlns:p14="http://schemas.microsoft.com/office/powerpoint/2010/main" val="127206771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p:txBody>
          <a:bodyPr/>
          <a:lstStyle/>
          <a:p>
            <a:pPr>
              <a:defRPr/>
            </a:pPr>
            <a:fld id="{793A7CAB-56C1-4909-824F-2A8AD415550C}" type="slidenum">
              <a:rPr lang="en-US" smtClean="0"/>
              <a:pPr>
                <a:defRPr/>
              </a:pPr>
              <a:t>1</a:t>
            </a:fld>
            <a:endParaRPr lang="en-US" smtClean="0"/>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p:spPr>
        <p:txBody>
          <a:bodyPr/>
          <a:lstStyle/>
          <a:p>
            <a:pPr eaLnBrk="1" hangingPunct="1"/>
            <a:endParaRPr lang="en-GB"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p:txBody>
          <a:bodyPr/>
          <a:lstStyle/>
          <a:p>
            <a:pPr>
              <a:defRPr/>
            </a:pPr>
            <a:fld id="{D4B8AF92-1C9E-44A0-A87C-29552AB7CF95}" type="slidenum">
              <a:rPr lang="en-US" smtClean="0"/>
              <a:pPr>
                <a:defRPr/>
              </a:pPr>
              <a:t>10</a:t>
            </a:fld>
            <a:endParaRPr lang="en-US" smtClean="0"/>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xfrm>
            <a:off x="907005" y="4715153"/>
            <a:ext cx="4983666" cy="4466987"/>
          </a:xfrm>
          <a:noFill/>
          <a:ln/>
        </p:spPr>
        <p:txBody>
          <a:bodyPr/>
          <a:lstStyle/>
          <a:p>
            <a:pPr eaLnBrk="1" hangingPunct="1"/>
            <a:endParaRPr lang="en-GB" dirty="0" smtClean="0">
              <a:latin typeface="Arial Narrow" pitchFamily="34" charset="0"/>
              <a:cs typeface="Times New Roman"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a:ln/>
        </p:spPr>
      </p:sp>
      <p:sp>
        <p:nvSpPr>
          <p:cNvPr id="82947" name="Notes Placeholder 2"/>
          <p:cNvSpPr>
            <a:spLocks noGrp="1"/>
          </p:cNvSpPr>
          <p:nvPr>
            <p:ph type="body" idx="1"/>
          </p:nvPr>
        </p:nvSpPr>
        <p:spPr>
          <a:noFill/>
          <a:ln/>
        </p:spPr>
        <p:txBody>
          <a:bodyPr/>
          <a:lstStyle/>
          <a:p>
            <a:endParaRPr lang="en-GB" dirty="0" smtClean="0"/>
          </a:p>
        </p:txBody>
      </p:sp>
      <p:sp>
        <p:nvSpPr>
          <p:cNvPr id="41988" name="Slide Number Placeholder 3"/>
          <p:cNvSpPr>
            <a:spLocks noGrp="1"/>
          </p:cNvSpPr>
          <p:nvPr>
            <p:ph type="sldNum" sz="quarter" idx="5"/>
          </p:nvPr>
        </p:nvSpPr>
        <p:spPr/>
        <p:txBody>
          <a:bodyPr/>
          <a:lstStyle/>
          <a:p>
            <a:pPr>
              <a:defRPr/>
            </a:pPr>
            <a:fld id="{AE41B246-9A20-4C13-A94D-5E35A379B2CC}" type="slidenum">
              <a:rPr lang="en-US" smtClean="0"/>
              <a:pPr>
                <a:defRPr/>
              </a:pPr>
              <a:t>11</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a:ln/>
        </p:spPr>
      </p:sp>
      <p:sp>
        <p:nvSpPr>
          <p:cNvPr id="82947" name="Notes Placeholder 2"/>
          <p:cNvSpPr>
            <a:spLocks noGrp="1"/>
          </p:cNvSpPr>
          <p:nvPr>
            <p:ph type="body" idx="1"/>
          </p:nvPr>
        </p:nvSpPr>
        <p:spPr>
          <a:noFill/>
          <a:ln/>
        </p:spPr>
        <p:txBody>
          <a:bodyPr/>
          <a:lstStyle/>
          <a:p>
            <a:endParaRPr lang="en-GB" dirty="0" smtClean="0"/>
          </a:p>
        </p:txBody>
      </p:sp>
      <p:sp>
        <p:nvSpPr>
          <p:cNvPr id="41988" name="Slide Number Placeholder 3"/>
          <p:cNvSpPr>
            <a:spLocks noGrp="1"/>
          </p:cNvSpPr>
          <p:nvPr>
            <p:ph type="sldNum" sz="quarter" idx="5"/>
          </p:nvPr>
        </p:nvSpPr>
        <p:spPr/>
        <p:txBody>
          <a:bodyPr/>
          <a:lstStyle/>
          <a:p>
            <a:pPr>
              <a:defRPr/>
            </a:pPr>
            <a:fld id="{AE41B246-9A20-4C13-A94D-5E35A379B2CC}" type="slidenum">
              <a:rPr lang="en-US" smtClean="0"/>
              <a:pPr>
                <a:defRPr/>
              </a:pPr>
              <a:t>12</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p:txBody>
          <a:bodyPr/>
          <a:lstStyle/>
          <a:p>
            <a:pPr>
              <a:defRPr/>
            </a:pPr>
            <a:fld id="{6C252ECF-EC6E-4731-B1DC-F59EF970ED36}" type="slidenum">
              <a:rPr lang="en-US" smtClean="0"/>
              <a:pPr>
                <a:defRPr/>
              </a:pPr>
              <a:t>13</a:t>
            </a:fld>
            <a:endParaRPr lang="en-US" smtClean="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xfrm>
            <a:off x="907005" y="4715153"/>
            <a:ext cx="4983666" cy="4466987"/>
          </a:xfrm>
          <a:noFill/>
          <a:ln/>
        </p:spPr>
        <p:txBody>
          <a:bodyPr/>
          <a:lstStyle/>
          <a:p>
            <a:pPr eaLnBrk="1" hangingPunct="1"/>
            <a:endParaRPr lang="en-GB" dirty="0" smtClean="0">
              <a:latin typeface="Arial Narrow" pitchFamily="34" charset="0"/>
              <a:cs typeface="Times New Roman" pitchFamily="18"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p:txBody>
          <a:bodyPr/>
          <a:lstStyle/>
          <a:p>
            <a:pPr>
              <a:defRPr/>
            </a:pPr>
            <a:fld id="{F2D2A42D-C4EB-4537-BBC5-FD890E141CBB}" type="slidenum">
              <a:rPr lang="en-US" smtClean="0"/>
              <a:pPr>
                <a:defRPr/>
              </a:pPr>
              <a:t>14</a:t>
            </a:fld>
            <a:endParaRPr lang="en-US" smtClean="0"/>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xfrm>
            <a:off x="907005" y="4715153"/>
            <a:ext cx="4983666" cy="4466987"/>
          </a:xfrm>
          <a:noFill/>
          <a:ln/>
        </p:spPr>
        <p:txBody>
          <a:bodyPr/>
          <a:lstStyle/>
          <a:p>
            <a:pPr eaLnBrk="1" hangingPunct="1"/>
            <a:endParaRPr lang="en-GB" dirty="0" smtClean="0">
              <a:latin typeface="Arial Narrow" pitchFamily="34" charset="0"/>
              <a:cs typeface="Times New Roman" pitchFamily="18"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p:txBody>
          <a:bodyPr/>
          <a:lstStyle/>
          <a:p>
            <a:pPr>
              <a:defRPr/>
            </a:pPr>
            <a:fld id="{6C252ECF-EC6E-4731-B1DC-F59EF970ED36}" type="slidenum">
              <a:rPr lang="en-US" smtClean="0"/>
              <a:pPr>
                <a:defRPr/>
              </a:pPr>
              <a:t>15</a:t>
            </a:fld>
            <a:endParaRPr lang="en-US" smtClean="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xfrm>
            <a:off x="907005" y="4715153"/>
            <a:ext cx="4983666" cy="4466987"/>
          </a:xfrm>
          <a:noFill/>
          <a:ln/>
        </p:spPr>
        <p:txBody>
          <a:bodyPr/>
          <a:lstStyle/>
          <a:p>
            <a:pPr eaLnBrk="1" hangingPunct="1"/>
            <a:endParaRPr lang="en-GB" dirty="0" smtClean="0">
              <a:latin typeface="Arial Narrow" pitchFamily="34" charset="0"/>
              <a:cs typeface="Times New Roman" pitchFamily="18"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p:txBody>
          <a:bodyPr/>
          <a:lstStyle/>
          <a:p>
            <a:pPr>
              <a:defRPr/>
            </a:pPr>
            <a:fld id="{8C88C3F2-20A7-4A33-B277-9776889239FA}" type="slidenum">
              <a:rPr lang="en-US" smtClean="0"/>
              <a:pPr>
                <a:defRPr/>
              </a:pPr>
              <a:t>16</a:t>
            </a:fld>
            <a:endParaRPr lang="en-US" smtClean="0"/>
          </a:p>
        </p:txBody>
      </p:sp>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xfrm>
            <a:off x="906463" y="4714876"/>
            <a:ext cx="4984750" cy="4467225"/>
          </a:xfrm>
          <a:noFill/>
          <a:ln/>
        </p:spPr>
        <p:txBody>
          <a:bodyPr/>
          <a:lstStyle/>
          <a:p>
            <a:pPr eaLnBrk="1" hangingPunct="1"/>
            <a:endParaRPr lang="en-GB" dirty="0" smtClean="0">
              <a:latin typeface="Arial Narrow" pitchFamily="34" charset="0"/>
              <a:cs typeface="Times New Roman" pitchFamily="18"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p:txBody>
          <a:bodyPr/>
          <a:lstStyle/>
          <a:p>
            <a:pPr>
              <a:defRPr/>
            </a:pPr>
            <a:fld id="{C03A963E-A5F8-4704-A5B0-FC80702625BD}" type="slidenum">
              <a:rPr lang="en-US" smtClean="0"/>
              <a:pPr>
                <a:defRPr/>
              </a:pPr>
              <a:t>17</a:t>
            </a:fld>
            <a:endParaRPr lang="en-US" smtClean="0"/>
          </a:p>
        </p:txBody>
      </p:sp>
      <p:sp>
        <p:nvSpPr>
          <p:cNvPr id="94211" name="Rectangle 2"/>
          <p:cNvSpPr>
            <a:spLocks noGrp="1" noRot="1" noChangeAspect="1" noChangeArrowheads="1" noTextEdit="1"/>
          </p:cNvSpPr>
          <p:nvPr>
            <p:ph type="sldImg"/>
          </p:nvPr>
        </p:nvSpPr>
        <p:spPr>
          <a:ln/>
        </p:spPr>
      </p:sp>
      <p:sp>
        <p:nvSpPr>
          <p:cNvPr id="94212" name="Rectangle 3"/>
          <p:cNvSpPr>
            <a:spLocks noGrp="1" noChangeArrowheads="1"/>
          </p:cNvSpPr>
          <p:nvPr>
            <p:ph type="body" idx="1"/>
          </p:nvPr>
        </p:nvSpPr>
        <p:spPr>
          <a:xfrm>
            <a:off x="906463" y="4714876"/>
            <a:ext cx="4984750" cy="4467225"/>
          </a:xfrm>
          <a:noFill/>
          <a:ln/>
        </p:spPr>
        <p:txBody>
          <a:bodyPr/>
          <a:lstStyle/>
          <a:p>
            <a:pPr eaLnBrk="1" hangingPunct="1"/>
            <a:endParaRPr lang="en-GB" dirty="0" smtClean="0">
              <a:latin typeface="Arial Narrow" pitchFamily="34" charset="0"/>
              <a:cs typeface="Times New Roman" pitchFamily="18"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txBox="1">
            <a:spLocks noGrp="1" noChangeArrowheads="1"/>
          </p:cNvSpPr>
          <p:nvPr/>
        </p:nvSpPr>
        <p:spPr bwMode="auto">
          <a:xfrm>
            <a:off x="3849911" y="9428716"/>
            <a:ext cx="2946144" cy="496332"/>
          </a:xfrm>
          <a:prstGeom prst="rect">
            <a:avLst/>
          </a:prstGeom>
          <a:noFill/>
          <a:ln w="9525">
            <a:noFill/>
            <a:miter lim="800000"/>
            <a:headEnd/>
            <a:tailEnd/>
          </a:ln>
        </p:spPr>
        <p:txBody>
          <a:bodyPr lIns="92290" tIns="46145" rIns="92290" bIns="46145" anchor="b"/>
          <a:lstStyle/>
          <a:p>
            <a:pPr algn="r"/>
            <a:fld id="{605B3203-17F3-43FF-8B83-B43D020549BF}" type="slidenum">
              <a:rPr lang="en-US" sz="1200"/>
              <a:pPr algn="r"/>
              <a:t>18</a:t>
            </a:fld>
            <a:endParaRPr lang="en-US" sz="1200"/>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p:spPr>
        <p:txBody>
          <a:bodyPr/>
          <a:lstStyle/>
          <a:p>
            <a:pPr eaLnBrk="1" hangingPunct="1"/>
            <a:endParaRPr lang="en-GB" dirty="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p:txBody>
          <a:bodyPr/>
          <a:lstStyle/>
          <a:p>
            <a:pPr>
              <a:defRPr/>
            </a:pPr>
            <a:fld id="{C03A963E-A5F8-4704-A5B0-FC80702625BD}" type="slidenum">
              <a:rPr lang="en-US" smtClean="0"/>
              <a:pPr>
                <a:defRPr/>
              </a:pPr>
              <a:t>19</a:t>
            </a:fld>
            <a:endParaRPr lang="en-US" smtClean="0"/>
          </a:p>
        </p:txBody>
      </p:sp>
      <p:sp>
        <p:nvSpPr>
          <p:cNvPr id="94211" name="Rectangle 2"/>
          <p:cNvSpPr>
            <a:spLocks noGrp="1" noRot="1" noChangeAspect="1" noChangeArrowheads="1" noTextEdit="1"/>
          </p:cNvSpPr>
          <p:nvPr>
            <p:ph type="sldImg"/>
          </p:nvPr>
        </p:nvSpPr>
        <p:spPr>
          <a:ln/>
        </p:spPr>
      </p:sp>
      <p:sp>
        <p:nvSpPr>
          <p:cNvPr id="94212" name="Rectangle 3"/>
          <p:cNvSpPr>
            <a:spLocks noGrp="1" noChangeArrowheads="1"/>
          </p:cNvSpPr>
          <p:nvPr>
            <p:ph type="body" idx="1"/>
          </p:nvPr>
        </p:nvSpPr>
        <p:spPr>
          <a:xfrm>
            <a:off x="906463" y="4714876"/>
            <a:ext cx="4984750" cy="4467225"/>
          </a:xfrm>
          <a:noFill/>
          <a:ln/>
        </p:spPr>
        <p:txBody>
          <a:bodyPr/>
          <a:lstStyle/>
          <a:p>
            <a:pPr eaLnBrk="1" hangingPunct="1"/>
            <a:endParaRPr lang="en-GB" dirty="0" smtClean="0">
              <a:latin typeface="Arial Narrow" pitchFamily="34" charset="0"/>
              <a:cs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p:txBody>
          <a:bodyPr/>
          <a:lstStyle/>
          <a:p>
            <a:pPr>
              <a:defRPr/>
            </a:pPr>
            <a:fld id="{6C252ECF-EC6E-4731-B1DC-F59EF970ED36}" type="slidenum">
              <a:rPr lang="en-US" smtClean="0"/>
              <a:pPr>
                <a:defRPr/>
              </a:pPr>
              <a:t>2</a:t>
            </a:fld>
            <a:endParaRPr lang="en-US" smtClean="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xfrm>
            <a:off x="907005" y="4715153"/>
            <a:ext cx="4983666" cy="4466987"/>
          </a:xfrm>
          <a:noFill/>
          <a:ln/>
        </p:spPr>
        <p:txBody>
          <a:bodyPr/>
          <a:lstStyle/>
          <a:p>
            <a:pPr eaLnBrk="1" hangingPunct="1"/>
            <a:endParaRPr lang="en-GB" dirty="0" smtClean="0">
              <a:latin typeface="Arial Narrow" pitchFamily="34" charset="0"/>
              <a:cs typeface="Times New Roman" pitchFamily="18"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p:txBody>
          <a:bodyPr/>
          <a:lstStyle/>
          <a:p>
            <a:pPr>
              <a:defRPr/>
            </a:pPr>
            <a:fld id="{C03A963E-A5F8-4704-A5B0-FC80702625BD}" type="slidenum">
              <a:rPr lang="en-US" smtClean="0"/>
              <a:pPr>
                <a:defRPr/>
              </a:pPr>
              <a:t>20</a:t>
            </a:fld>
            <a:endParaRPr lang="en-US" smtClean="0"/>
          </a:p>
        </p:txBody>
      </p:sp>
      <p:sp>
        <p:nvSpPr>
          <p:cNvPr id="94211" name="Rectangle 2"/>
          <p:cNvSpPr>
            <a:spLocks noGrp="1" noRot="1" noChangeAspect="1" noChangeArrowheads="1" noTextEdit="1"/>
          </p:cNvSpPr>
          <p:nvPr>
            <p:ph type="sldImg"/>
          </p:nvPr>
        </p:nvSpPr>
        <p:spPr>
          <a:ln/>
        </p:spPr>
      </p:sp>
      <p:sp>
        <p:nvSpPr>
          <p:cNvPr id="94212" name="Rectangle 3"/>
          <p:cNvSpPr>
            <a:spLocks noGrp="1" noChangeArrowheads="1"/>
          </p:cNvSpPr>
          <p:nvPr>
            <p:ph type="body" idx="1"/>
          </p:nvPr>
        </p:nvSpPr>
        <p:spPr>
          <a:xfrm>
            <a:off x="906463" y="4714876"/>
            <a:ext cx="4984750" cy="4467225"/>
          </a:xfrm>
          <a:noFill/>
          <a:ln/>
        </p:spPr>
        <p:txBody>
          <a:bodyPr/>
          <a:lstStyle/>
          <a:p>
            <a:pPr eaLnBrk="1" hangingPunct="1"/>
            <a:endParaRPr lang="en-GB" dirty="0" smtClean="0">
              <a:latin typeface="Arial Narrow" pitchFamily="34" charset="0"/>
              <a:cs typeface="Times New Roman" pitchFamily="18"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p:txBody>
          <a:bodyPr/>
          <a:lstStyle/>
          <a:p>
            <a:pPr>
              <a:defRPr/>
            </a:pPr>
            <a:fld id="{C03A963E-A5F8-4704-A5B0-FC80702625BD}" type="slidenum">
              <a:rPr lang="en-US" smtClean="0"/>
              <a:pPr>
                <a:defRPr/>
              </a:pPr>
              <a:t>21</a:t>
            </a:fld>
            <a:endParaRPr lang="en-US" smtClean="0"/>
          </a:p>
        </p:txBody>
      </p:sp>
      <p:sp>
        <p:nvSpPr>
          <p:cNvPr id="94211" name="Rectangle 2"/>
          <p:cNvSpPr>
            <a:spLocks noGrp="1" noRot="1" noChangeAspect="1" noChangeArrowheads="1" noTextEdit="1"/>
          </p:cNvSpPr>
          <p:nvPr>
            <p:ph type="sldImg"/>
          </p:nvPr>
        </p:nvSpPr>
        <p:spPr>
          <a:ln/>
        </p:spPr>
      </p:sp>
      <p:sp>
        <p:nvSpPr>
          <p:cNvPr id="94212" name="Rectangle 3"/>
          <p:cNvSpPr>
            <a:spLocks noGrp="1" noChangeArrowheads="1"/>
          </p:cNvSpPr>
          <p:nvPr>
            <p:ph type="body" idx="1"/>
          </p:nvPr>
        </p:nvSpPr>
        <p:spPr>
          <a:xfrm>
            <a:off x="906463" y="4714876"/>
            <a:ext cx="4984750" cy="4467225"/>
          </a:xfrm>
          <a:noFill/>
          <a:ln/>
        </p:spPr>
        <p:txBody>
          <a:bodyPr/>
          <a:lstStyle/>
          <a:p>
            <a:pPr eaLnBrk="1" hangingPunct="1"/>
            <a:endParaRPr lang="en-GB" dirty="0" smtClean="0">
              <a:latin typeface="Arial Narrow" pitchFamily="34" charset="0"/>
              <a:cs typeface="Times New Roman" pitchFamily="18"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p:txBody>
          <a:bodyPr/>
          <a:lstStyle/>
          <a:p>
            <a:pPr>
              <a:defRPr/>
            </a:pPr>
            <a:fld id="{CDF8B9E0-4DF5-45F3-A393-C7FA0A7BC688}" type="slidenum">
              <a:rPr lang="en-US" smtClean="0"/>
              <a:pPr>
                <a:defRPr/>
              </a:pPr>
              <a:t>22</a:t>
            </a:fld>
            <a:endParaRPr lang="en-US" smtClean="0"/>
          </a:p>
        </p:txBody>
      </p:sp>
      <p:sp>
        <p:nvSpPr>
          <p:cNvPr id="113667" name="Rectangle 2"/>
          <p:cNvSpPr>
            <a:spLocks noGrp="1" noRot="1" noChangeAspect="1" noChangeArrowheads="1" noTextEdit="1"/>
          </p:cNvSpPr>
          <p:nvPr>
            <p:ph type="sldImg"/>
          </p:nvPr>
        </p:nvSpPr>
        <p:spPr>
          <a:ln/>
        </p:spPr>
      </p:sp>
      <p:sp>
        <p:nvSpPr>
          <p:cNvPr id="113668" name="Rectangle 3"/>
          <p:cNvSpPr>
            <a:spLocks noGrp="1" noChangeArrowheads="1"/>
          </p:cNvSpPr>
          <p:nvPr>
            <p:ph type="body" idx="1"/>
          </p:nvPr>
        </p:nvSpPr>
        <p:spPr>
          <a:xfrm>
            <a:off x="907005" y="4715153"/>
            <a:ext cx="4983666" cy="4466987"/>
          </a:xfrm>
          <a:noFill/>
          <a:ln/>
        </p:spPr>
        <p:txBody>
          <a:bodyPr/>
          <a:lstStyle/>
          <a:p>
            <a:pPr eaLnBrk="1" hangingPunct="1"/>
            <a:endParaRPr lang="en-GB" dirty="0" smtClean="0">
              <a:latin typeface="Arial Narrow" pitchFamily="34" charset="0"/>
              <a:cs typeface="Times New Roman" pitchFamily="18"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p:txBody>
          <a:bodyPr/>
          <a:lstStyle/>
          <a:p>
            <a:pPr>
              <a:defRPr/>
            </a:pPr>
            <a:fld id="{C03A963E-A5F8-4704-A5B0-FC80702625BD}" type="slidenum">
              <a:rPr lang="en-US" smtClean="0"/>
              <a:pPr>
                <a:defRPr/>
              </a:pPr>
              <a:t>23</a:t>
            </a:fld>
            <a:endParaRPr lang="en-US" smtClean="0"/>
          </a:p>
        </p:txBody>
      </p:sp>
      <p:sp>
        <p:nvSpPr>
          <p:cNvPr id="94211" name="Rectangle 2"/>
          <p:cNvSpPr>
            <a:spLocks noGrp="1" noRot="1" noChangeAspect="1" noChangeArrowheads="1" noTextEdit="1"/>
          </p:cNvSpPr>
          <p:nvPr>
            <p:ph type="sldImg"/>
          </p:nvPr>
        </p:nvSpPr>
        <p:spPr>
          <a:ln/>
        </p:spPr>
      </p:sp>
      <p:sp>
        <p:nvSpPr>
          <p:cNvPr id="94212" name="Rectangle 3"/>
          <p:cNvSpPr>
            <a:spLocks noGrp="1" noChangeArrowheads="1"/>
          </p:cNvSpPr>
          <p:nvPr>
            <p:ph type="body" idx="1"/>
          </p:nvPr>
        </p:nvSpPr>
        <p:spPr>
          <a:xfrm>
            <a:off x="906463" y="4714876"/>
            <a:ext cx="4984750" cy="4467225"/>
          </a:xfrm>
          <a:noFill/>
          <a:ln/>
        </p:spPr>
        <p:txBody>
          <a:bodyPr/>
          <a:lstStyle/>
          <a:p>
            <a:pPr eaLnBrk="1" hangingPunct="1"/>
            <a:endParaRPr lang="en-GB" dirty="0" smtClean="0">
              <a:latin typeface="Arial Narrow" pitchFamily="34" charset="0"/>
              <a:cs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p:txBody>
          <a:bodyPr/>
          <a:lstStyle/>
          <a:p>
            <a:pPr>
              <a:defRPr/>
            </a:pPr>
            <a:fld id="{6C252ECF-EC6E-4731-B1DC-F59EF970ED36}" type="slidenum">
              <a:rPr lang="en-US" smtClean="0"/>
              <a:pPr>
                <a:defRPr/>
              </a:pPr>
              <a:t>3</a:t>
            </a:fld>
            <a:endParaRPr lang="en-US" smtClean="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xfrm>
            <a:off x="907005" y="4715153"/>
            <a:ext cx="4983666" cy="4466987"/>
          </a:xfrm>
          <a:noFill/>
          <a:ln/>
        </p:spPr>
        <p:txBody>
          <a:bodyPr/>
          <a:lstStyle/>
          <a:p>
            <a:pPr eaLnBrk="1" hangingPunct="1"/>
            <a:endParaRPr lang="en-GB" dirty="0" smtClean="0">
              <a:latin typeface="Arial Narrow" pitchFamily="34" charset="0"/>
              <a:cs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A483D852-3F08-4E47-A517-9F5B6F778A65}"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p:txBody>
          <a:bodyPr/>
          <a:lstStyle/>
          <a:p>
            <a:pPr>
              <a:defRPr/>
            </a:pPr>
            <a:fld id="{6C252ECF-EC6E-4731-B1DC-F59EF970ED36}" type="slidenum">
              <a:rPr lang="en-US" smtClean="0"/>
              <a:pPr>
                <a:defRPr/>
              </a:pPr>
              <a:t>5</a:t>
            </a:fld>
            <a:endParaRPr lang="en-US" smtClean="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xfrm>
            <a:off x="907005" y="4715153"/>
            <a:ext cx="4983666" cy="4466987"/>
          </a:xfrm>
          <a:noFill/>
          <a:ln/>
        </p:spPr>
        <p:txBody>
          <a:bodyPr/>
          <a:lstStyle/>
          <a:p>
            <a:pPr eaLnBrk="1" hangingPunct="1"/>
            <a:endParaRPr lang="en-GB" dirty="0" smtClean="0">
              <a:latin typeface="Arial Narrow" pitchFamily="34" charset="0"/>
              <a:cs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p:txBody>
          <a:bodyPr/>
          <a:lstStyle/>
          <a:p>
            <a:pPr>
              <a:defRPr/>
            </a:pPr>
            <a:fld id="{6C252ECF-EC6E-4731-B1DC-F59EF970ED36}" type="slidenum">
              <a:rPr lang="en-US" smtClean="0"/>
              <a:pPr>
                <a:defRPr/>
              </a:pPr>
              <a:t>6</a:t>
            </a:fld>
            <a:endParaRPr lang="en-US" smtClean="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xfrm>
            <a:off x="907005" y="4715153"/>
            <a:ext cx="4983666" cy="4466987"/>
          </a:xfrm>
          <a:noFill/>
          <a:ln/>
        </p:spPr>
        <p:txBody>
          <a:bodyPr/>
          <a:lstStyle/>
          <a:p>
            <a:pPr eaLnBrk="1" hangingPunct="1"/>
            <a:endParaRPr lang="en-GB" dirty="0" smtClean="0">
              <a:latin typeface="Arial Narrow" pitchFamily="34" charset="0"/>
              <a:cs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p:txBody>
          <a:bodyPr/>
          <a:lstStyle/>
          <a:p>
            <a:pPr>
              <a:defRPr/>
            </a:pPr>
            <a:fld id="{6C252ECF-EC6E-4731-B1DC-F59EF970ED36}" type="slidenum">
              <a:rPr lang="en-US" smtClean="0"/>
              <a:pPr>
                <a:defRPr/>
              </a:pPr>
              <a:t>7</a:t>
            </a:fld>
            <a:endParaRPr lang="en-US" smtClean="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xfrm>
            <a:off x="907005" y="4715153"/>
            <a:ext cx="4983666" cy="4466987"/>
          </a:xfrm>
          <a:noFill/>
          <a:ln/>
        </p:spPr>
        <p:txBody>
          <a:bodyPr/>
          <a:lstStyle/>
          <a:p>
            <a:pPr eaLnBrk="1" hangingPunct="1"/>
            <a:endParaRPr lang="en-GB" dirty="0" smtClean="0">
              <a:latin typeface="Arial Narrow" pitchFamily="34" charset="0"/>
              <a:cs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p:txBody>
          <a:bodyPr/>
          <a:lstStyle/>
          <a:p>
            <a:pPr>
              <a:defRPr/>
            </a:pPr>
            <a:fld id="{8C88C3F2-20A7-4A33-B277-9776889239FA}" type="slidenum">
              <a:rPr lang="en-US" smtClean="0"/>
              <a:pPr>
                <a:defRPr/>
              </a:pPr>
              <a:t>8</a:t>
            </a:fld>
            <a:endParaRPr lang="en-US" smtClean="0"/>
          </a:p>
        </p:txBody>
      </p:sp>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xfrm>
            <a:off x="906463" y="4714876"/>
            <a:ext cx="4984750" cy="4467225"/>
          </a:xfrm>
          <a:noFill/>
          <a:ln/>
        </p:spPr>
        <p:txBody>
          <a:bodyPr/>
          <a:lstStyle/>
          <a:p>
            <a:pPr eaLnBrk="1" hangingPunct="1"/>
            <a:endParaRPr lang="en-GB" dirty="0" smtClean="0">
              <a:latin typeface="Arial Narrow" pitchFamily="34" charset="0"/>
              <a:cs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p:txBody>
          <a:bodyPr/>
          <a:lstStyle/>
          <a:p>
            <a:pPr>
              <a:defRPr/>
            </a:pPr>
            <a:fld id="{D4B8AF92-1C9E-44A0-A87C-29552AB7CF95}" type="slidenum">
              <a:rPr lang="en-US" smtClean="0"/>
              <a:pPr>
                <a:defRPr/>
              </a:pPr>
              <a:t>9</a:t>
            </a:fld>
            <a:endParaRPr lang="en-US" smtClean="0"/>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xfrm>
            <a:off x="907005" y="4715153"/>
            <a:ext cx="4983666" cy="4466987"/>
          </a:xfrm>
          <a:noFill/>
          <a:ln/>
        </p:spPr>
        <p:txBody>
          <a:bodyPr/>
          <a:lstStyle/>
          <a:p>
            <a:pPr eaLnBrk="1" hangingPunct="1"/>
            <a:endParaRPr lang="en-GB" dirty="0" smtClean="0">
              <a:latin typeface="Arial Narrow" pitchFamily="34" charset="0"/>
              <a:cs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2.xml"/><Relationship Id="rId1" Type="http://schemas.openxmlformats.org/officeDocument/2006/relationships/themeOverride" Target="../theme/themeOverride5.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2.xml"/><Relationship Id="rId1" Type="http://schemas.openxmlformats.org/officeDocument/2006/relationships/themeOverride" Target="../theme/themeOverride6.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2.xml"/><Relationship Id="rId1" Type="http://schemas.openxmlformats.org/officeDocument/2006/relationships/themeOverride" Target="../theme/themeOverride7.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2.xml"/><Relationship Id="rId1" Type="http://schemas.openxmlformats.org/officeDocument/2006/relationships/themeOverride" Target="../theme/themeOverride8.xml"/><Relationship Id="rId4" Type="http://schemas.openxmlformats.org/officeDocument/2006/relationships/image" Target="../media/image1.jpeg"/></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cs typeface="+mn-cs"/>
              </a:endParaRPr>
            </a:p>
          </p:txBody>
        </p:sp>
        <p:sp>
          <p:nvSpPr>
            <p:cNvPr id="7" name="Freeform 6"/>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cs typeface="+mn-cs"/>
              </a:endParaRPr>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a:solidFill>
                  <a:srgbClr val="FFFFFF"/>
                </a:solidFill>
              </a:defRPr>
            </a:lvl1pPr>
            <a:extLst/>
          </a:lstStyle>
          <a:p>
            <a:pPr>
              <a:defRPr/>
            </a:pPr>
            <a:fld id="{F9A83254-9A0C-43F0-9017-D2C280D85E23}" type="datetimeFigureOut">
              <a:rPr lang="en-US"/>
              <a:pPr>
                <a:defRPr/>
              </a:pPr>
              <a:t>11/25/2014</a:t>
            </a:fld>
            <a:endParaRPr lang="en-GB"/>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GB"/>
          </a:p>
        </p:txBody>
      </p:sp>
      <p:sp>
        <p:nvSpPr>
          <p:cNvPr id="13" name="Slide Number Placeholder 26"/>
          <p:cNvSpPr>
            <a:spLocks noGrp="1"/>
          </p:cNvSpPr>
          <p:nvPr>
            <p:ph type="sldNum" sz="quarter" idx="12"/>
          </p:nvPr>
        </p:nvSpPr>
        <p:spPr/>
        <p:txBody>
          <a:bodyPr/>
          <a:lstStyle>
            <a:lvl1pPr>
              <a:defRPr>
                <a:solidFill>
                  <a:srgbClr val="FFFFFF"/>
                </a:solidFill>
              </a:defRPr>
            </a:lvl1pPr>
            <a:extLst/>
          </a:lstStyle>
          <a:p>
            <a:pPr>
              <a:defRPr/>
            </a:pPr>
            <a:fld id="{E3DFDC4C-9423-406E-A2CD-7FFEB2B645CA}"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C40630DE-D8A6-4A43-BF71-C36F542A2DA4}" type="datetimeFigureOut">
              <a:rPr lang="en-US"/>
              <a:pPr>
                <a:defRPr/>
              </a:pPr>
              <a:t>11/25/2014</a:t>
            </a:fld>
            <a:endParaRPr lang="en-GB"/>
          </a:p>
        </p:txBody>
      </p:sp>
      <p:sp>
        <p:nvSpPr>
          <p:cNvPr id="5" name="Footer Placeholder 21"/>
          <p:cNvSpPr>
            <a:spLocks noGrp="1"/>
          </p:cNvSpPr>
          <p:nvPr>
            <p:ph type="ftr" sz="quarter" idx="11"/>
          </p:nvPr>
        </p:nvSpPr>
        <p:spPr/>
        <p:txBody>
          <a:bodyPr/>
          <a:lstStyle>
            <a:lvl1pPr>
              <a:defRPr/>
            </a:lvl1pPr>
          </a:lstStyle>
          <a:p>
            <a:pPr>
              <a:defRPr/>
            </a:pPr>
            <a:endParaRPr lang="en-GB"/>
          </a:p>
        </p:txBody>
      </p:sp>
      <p:sp>
        <p:nvSpPr>
          <p:cNvPr id="6" name="Slide Number Placeholder 17"/>
          <p:cNvSpPr>
            <a:spLocks noGrp="1"/>
          </p:cNvSpPr>
          <p:nvPr>
            <p:ph type="sldNum" sz="quarter" idx="12"/>
          </p:nvPr>
        </p:nvSpPr>
        <p:spPr/>
        <p:txBody>
          <a:bodyPr/>
          <a:lstStyle>
            <a:lvl1pPr>
              <a:defRPr/>
            </a:lvl1pPr>
          </a:lstStyle>
          <a:p>
            <a:pPr>
              <a:defRPr/>
            </a:pPr>
            <a:fld id="{16CF4118-368F-45ED-9C87-D26B063AFBE9}"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41811D0B-0815-4BA2-B388-C6FD94200E1C}" type="datetimeFigureOut">
              <a:rPr lang="en-US"/>
              <a:pPr>
                <a:defRPr/>
              </a:pPr>
              <a:t>11/25/2014</a:t>
            </a:fld>
            <a:endParaRPr lang="en-GB"/>
          </a:p>
        </p:txBody>
      </p:sp>
      <p:sp>
        <p:nvSpPr>
          <p:cNvPr id="5" name="Footer Placeholder 21"/>
          <p:cNvSpPr>
            <a:spLocks noGrp="1"/>
          </p:cNvSpPr>
          <p:nvPr>
            <p:ph type="ftr" sz="quarter" idx="11"/>
          </p:nvPr>
        </p:nvSpPr>
        <p:spPr/>
        <p:txBody>
          <a:bodyPr/>
          <a:lstStyle>
            <a:lvl1pPr>
              <a:defRPr/>
            </a:lvl1pPr>
          </a:lstStyle>
          <a:p>
            <a:pPr>
              <a:defRPr/>
            </a:pPr>
            <a:endParaRPr lang="en-GB"/>
          </a:p>
        </p:txBody>
      </p:sp>
      <p:sp>
        <p:nvSpPr>
          <p:cNvPr id="6" name="Slide Number Placeholder 17"/>
          <p:cNvSpPr>
            <a:spLocks noGrp="1"/>
          </p:cNvSpPr>
          <p:nvPr>
            <p:ph type="sldNum" sz="quarter" idx="12"/>
          </p:nvPr>
        </p:nvSpPr>
        <p:spPr/>
        <p:txBody>
          <a:bodyPr/>
          <a:lstStyle>
            <a:lvl1pPr>
              <a:defRPr/>
            </a:lvl1pPr>
          </a:lstStyle>
          <a:p>
            <a:pPr>
              <a:defRPr/>
            </a:pPr>
            <a:fld id="{AA43E68E-00F8-403B-89D5-94489D1167F7}" type="slidenum">
              <a:rPr lang="en-GB"/>
              <a:pPr>
                <a:defRPr/>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solidFill>
                <a:prstClr val="white"/>
              </a:solidFill>
            </a:endParaRPr>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solidFill>
                  <a:prstClr val="black"/>
                </a:solidFill>
                <a:cs typeface="Arial" pitchFamily="34" charset="0"/>
              </a:endParaRPr>
            </a:p>
          </p:txBody>
        </p:sp>
        <p:sp>
          <p:nvSpPr>
            <p:cNvPr id="7" name="Freeform 18"/>
            <p:cNvSpPr>
              <a:spLocks/>
            </p:cNvSpPr>
            <p:nvPr/>
          </p:nvSpPr>
          <p:spPr bwMode="auto">
            <a:xfrm>
              <a:off x="35926" y="5135025"/>
              <a:ext cx="9108074" cy="838869"/>
            </a:xfrm>
            <a:custGeom>
              <a:avLst/>
              <a:gdLst>
                <a:gd name="T0" fmla="*/ 0 w 5760"/>
                <a:gd name="T1" fmla="*/ 0 h 528"/>
                <a:gd name="T2" fmla="*/ 5760 w 5760"/>
                <a:gd name="T3" fmla="*/ 0 h 528"/>
                <a:gd name="T4" fmla="*/ 5760 w 5760"/>
                <a:gd name="T5" fmla="*/ 528 h 528"/>
                <a:gd name="T6" fmla="*/ 48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0" y="0"/>
                  </a:moveTo>
                  <a:lnTo>
                    <a:pt x="5760" y="0"/>
                  </a:lnTo>
                  <a:lnTo>
                    <a:pt x="5760" y="528"/>
                  </a:lnTo>
                  <a:lnTo>
                    <a:pt x="48" y="0"/>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n-IE" smtClean="0">
                <a:solidFill>
                  <a:prstClr val="black"/>
                </a:solidFill>
                <a:latin typeface="Arial" pitchFamily="34" charset="0"/>
                <a:cs typeface="Arial" pitchFamily="34" charset="0"/>
              </a:endParaRPr>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solidFill>
                  <a:prstClr val="white"/>
                </a:solidFill>
              </a:endParaRPr>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a:solidFill>
                  <a:srgbClr val="FFFFFF"/>
                </a:solidFill>
              </a:defRPr>
            </a:lvl1pPr>
            <a:extLst/>
          </a:lstStyle>
          <a:p>
            <a:pPr>
              <a:defRPr/>
            </a:pPr>
            <a:fld id="{225EA912-6445-4CD4-A09E-E889D681135D}" type="datetimeFigureOut">
              <a:rPr lang="en-US"/>
              <a:pPr>
                <a:defRPr/>
              </a:pPr>
              <a:t>11/25/2014</a:t>
            </a:fld>
            <a:endParaRPr lang="en-GB"/>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GB">
              <a:solidFill>
                <a:srgbClr val="F0A22E">
                  <a:tint val="20000"/>
                </a:srgbClr>
              </a:solidFill>
            </a:endParaRPr>
          </a:p>
        </p:txBody>
      </p:sp>
      <p:sp>
        <p:nvSpPr>
          <p:cNvPr id="13" name="Slide Number Placeholder 26"/>
          <p:cNvSpPr>
            <a:spLocks noGrp="1"/>
          </p:cNvSpPr>
          <p:nvPr>
            <p:ph type="sldNum" sz="quarter" idx="12"/>
          </p:nvPr>
        </p:nvSpPr>
        <p:spPr/>
        <p:txBody>
          <a:bodyPr/>
          <a:lstStyle>
            <a:lvl1pPr>
              <a:defRPr>
                <a:solidFill>
                  <a:srgbClr val="FFFFFF"/>
                </a:solidFill>
              </a:defRPr>
            </a:lvl1pPr>
            <a:extLst/>
          </a:lstStyle>
          <a:p>
            <a:pPr>
              <a:defRPr/>
            </a:pPr>
            <a:fld id="{509CAF60-BB3B-447E-9CCE-80F08F00D772}" type="slidenum">
              <a:rPr lang="en-GB"/>
              <a:pPr>
                <a:defRPr/>
              </a:pPr>
              <a:t>‹#›</a:t>
            </a:fld>
            <a:endParaRPr lang="en-GB"/>
          </a:p>
        </p:txBody>
      </p:sp>
    </p:spTree>
    <p:extLst>
      <p:ext uri="{BB962C8B-B14F-4D97-AF65-F5344CB8AC3E}">
        <p14:creationId xmlns:p14="http://schemas.microsoft.com/office/powerpoint/2010/main" val="64374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fld id="{6DF8D83E-9437-4EE2-A59B-951D38F78B50}" type="datetimeFigureOut">
              <a:rPr lang="en-US">
                <a:solidFill>
                  <a:prstClr val="black"/>
                </a:solidFill>
              </a:rPr>
              <a:pPr>
                <a:defRPr/>
              </a:pPr>
              <a:t>11/25/2014</a:t>
            </a:fld>
            <a:endParaRPr lang="en-GB">
              <a:solidFill>
                <a:prstClr val="black"/>
              </a:solidFill>
            </a:endParaRPr>
          </a:p>
        </p:txBody>
      </p:sp>
      <p:sp>
        <p:nvSpPr>
          <p:cNvPr id="5" name="Footer Placeholder 21"/>
          <p:cNvSpPr>
            <a:spLocks noGrp="1"/>
          </p:cNvSpPr>
          <p:nvPr>
            <p:ph type="ftr" sz="quarter" idx="11"/>
          </p:nvPr>
        </p:nvSpPr>
        <p:spPr/>
        <p:txBody>
          <a:bodyPr/>
          <a:lstStyle>
            <a:lvl1pPr>
              <a:defRPr/>
            </a:lvl1pPr>
          </a:lstStyle>
          <a:p>
            <a:pPr>
              <a:defRPr/>
            </a:pPr>
            <a:endParaRPr lang="en-GB">
              <a:solidFill>
                <a:prstClr val="black"/>
              </a:solidFill>
            </a:endParaRPr>
          </a:p>
        </p:txBody>
      </p:sp>
      <p:sp>
        <p:nvSpPr>
          <p:cNvPr id="6" name="Slide Number Placeholder 17"/>
          <p:cNvSpPr>
            <a:spLocks noGrp="1"/>
          </p:cNvSpPr>
          <p:nvPr>
            <p:ph type="sldNum" sz="quarter" idx="12"/>
          </p:nvPr>
        </p:nvSpPr>
        <p:spPr/>
        <p:txBody>
          <a:bodyPr/>
          <a:lstStyle>
            <a:lvl1pPr>
              <a:defRPr/>
            </a:lvl1pPr>
          </a:lstStyle>
          <a:p>
            <a:pPr>
              <a:defRPr/>
            </a:pPr>
            <a:fld id="{4AD1797E-FFB6-4D9A-8E4D-498502F8ED8B}" type="slidenum">
              <a:rPr lang="en-GB">
                <a:solidFill>
                  <a:prstClr val="black"/>
                </a:solidFill>
              </a:rPr>
              <a:pPr>
                <a:defRPr/>
              </a:pPr>
              <a:t>‹#›</a:t>
            </a:fld>
            <a:endParaRPr lang="en-GB">
              <a:solidFill>
                <a:prstClr val="black"/>
              </a:solidFill>
            </a:endParaRPr>
          </a:p>
        </p:txBody>
      </p:sp>
    </p:spTree>
    <p:extLst>
      <p:ext uri="{BB962C8B-B14F-4D97-AF65-F5344CB8AC3E}">
        <p14:creationId xmlns:p14="http://schemas.microsoft.com/office/powerpoint/2010/main" val="17718673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solidFill>
                <a:prstClr val="white"/>
              </a:solidFill>
            </a:endParaRPr>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solidFill>
                <a:prstClr val="white"/>
              </a:solidFill>
            </a:endParaRPr>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fld id="{F738F27D-1045-417A-BB1C-BBBEAFC70660}" type="datetimeFigureOut">
              <a:rPr lang="en-US">
                <a:solidFill>
                  <a:prstClr val="white"/>
                </a:solidFill>
              </a:rPr>
              <a:pPr>
                <a:defRPr/>
              </a:pPr>
              <a:t>11/25/2014</a:t>
            </a:fld>
            <a:endParaRPr lang="en-GB">
              <a:solidFill>
                <a:prstClr val="white"/>
              </a:solidFill>
            </a:endParaRPr>
          </a:p>
        </p:txBody>
      </p:sp>
      <p:sp>
        <p:nvSpPr>
          <p:cNvPr id="7" name="Footer Placeholder 4"/>
          <p:cNvSpPr>
            <a:spLocks noGrp="1"/>
          </p:cNvSpPr>
          <p:nvPr>
            <p:ph type="ftr" sz="quarter" idx="11"/>
          </p:nvPr>
        </p:nvSpPr>
        <p:spPr/>
        <p:txBody>
          <a:bodyPr/>
          <a:lstStyle>
            <a:lvl1pPr>
              <a:defRPr/>
            </a:lvl1pPr>
            <a:extLst/>
          </a:lstStyle>
          <a:p>
            <a:pPr>
              <a:defRPr/>
            </a:pPr>
            <a:endParaRPr lang="en-GB">
              <a:solidFill>
                <a:prstClr val="white"/>
              </a:solidFill>
            </a:endParaRPr>
          </a:p>
        </p:txBody>
      </p:sp>
      <p:sp>
        <p:nvSpPr>
          <p:cNvPr id="8" name="Slide Number Placeholder 5"/>
          <p:cNvSpPr>
            <a:spLocks noGrp="1"/>
          </p:cNvSpPr>
          <p:nvPr>
            <p:ph type="sldNum" sz="quarter" idx="12"/>
          </p:nvPr>
        </p:nvSpPr>
        <p:spPr/>
        <p:txBody>
          <a:bodyPr/>
          <a:lstStyle>
            <a:lvl1pPr>
              <a:defRPr/>
            </a:lvl1pPr>
            <a:extLst/>
          </a:lstStyle>
          <a:p>
            <a:pPr>
              <a:defRPr/>
            </a:pPr>
            <a:fld id="{D33FA111-0392-42B3-BCAA-FCACF9D32D29}" type="slidenum">
              <a:rPr lang="en-GB">
                <a:solidFill>
                  <a:prstClr val="white"/>
                </a:solidFill>
              </a:rPr>
              <a:pPr>
                <a:defRPr/>
              </a:pPr>
              <a:t>‹#›</a:t>
            </a:fld>
            <a:endParaRPr lang="en-GB">
              <a:solidFill>
                <a:prstClr val="white"/>
              </a:solidFill>
            </a:endParaRPr>
          </a:p>
        </p:txBody>
      </p:sp>
    </p:spTree>
    <p:extLst>
      <p:ext uri="{BB962C8B-B14F-4D97-AF65-F5344CB8AC3E}">
        <p14:creationId xmlns:p14="http://schemas.microsoft.com/office/powerpoint/2010/main" val="3398662737"/>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fld id="{3288CE41-CE88-4402-9E83-02CF2D90C888}" type="datetimeFigureOut">
              <a:rPr lang="en-US">
                <a:solidFill>
                  <a:prstClr val="white"/>
                </a:solidFill>
              </a:rPr>
              <a:pPr>
                <a:defRPr/>
              </a:pPr>
              <a:t>11/25/2014</a:t>
            </a:fld>
            <a:endParaRPr lang="en-GB">
              <a:solidFill>
                <a:prstClr val="white"/>
              </a:solidFill>
            </a:endParaRPr>
          </a:p>
        </p:txBody>
      </p:sp>
      <p:sp>
        <p:nvSpPr>
          <p:cNvPr id="6" name="Footer Placeholder 5"/>
          <p:cNvSpPr>
            <a:spLocks noGrp="1"/>
          </p:cNvSpPr>
          <p:nvPr>
            <p:ph type="ftr" sz="quarter" idx="11"/>
          </p:nvPr>
        </p:nvSpPr>
        <p:spPr/>
        <p:txBody>
          <a:bodyPr/>
          <a:lstStyle>
            <a:lvl1pPr>
              <a:defRPr/>
            </a:lvl1pPr>
            <a:extLst/>
          </a:lstStyle>
          <a:p>
            <a:pPr>
              <a:defRPr/>
            </a:pPr>
            <a:endParaRPr lang="en-GB">
              <a:solidFill>
                <a:prstClr val="white"/>
              </a:solidFill>
            </a:endParaRPr>
          </a:p>
        </p:txBody>
      </p:sp>
      <p:sp>
        <p:nvSpPr>
          <p:cNvPr id="7" name="Slide Number Placeholder 6"/>
          <p:cNvSpPr>
            <a:spLocks noGrp="1"/>
          </p:cNvSpPr>
          <p:nvPr>
            <p:ph type="sldNum" sz="quarter" idx="12"/>
          </p:nvPr>
        </p:nvSpPr>
        <p:spPr/>
        <p:txBody>
          <a:bodyPr/>
          <a:lstStyle>
            <a:lvl1pPr>
              <a:defRPr/>
            </a:lvl1pPr>
            <a:extLst/>
          </a:lstStyle>
          <a:p>
            <a:pPr>
              <a:defRPr/>
            </a:pPr>
            <a:fld id="{845DD4D3-FF60-4D20-8F1B-901104A22618}" type="slidenum">
              <a:rPr lang="en-GB">
                <a:solidFill>
                  <a:prstClr val="white"/>
                </a:solidFill>
              </a:rPr>
              <a:pPr>
                <a:defRPr/>
              </a:pPr>
              <a:t>‹#›</a:t>
            </a:fld>
            <a:endParaRPr lang="en-GB">
              <a:solidFill>
                <a:prstClr val="white"/>
              </a:solidFill>
            </a:endParaRPr>
          </a:p>
        </p:txBody>
      </p:sp>
    </p:spTree>
    <p:extLst>
      <p:ext uri="{BB962C8B-B14F-4D97-AF65-F5344CB8AC3E}">
        <p14:creationId xmlns:p14="http://schemas.microsoft.com/office/powerpoint/2010/main" val="3706964581"/>
      </p:ext>
    </p:extLst>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fld id="{37ABEFF8-8F90-41B4-8686-61C4385AD241}" type="datetimeFigureOut">
              <a:rPr lang="en-US">
                <a:solidFill>
                  <a:prstClr val="black"/>
                </a:solidFill>
              </a:rPr>
              <a:pPr>
                <a:defRPr/>
              </a:pPr>
              <a:t>11/25/2014</a:t>
            </a:fld>
            <a:endParaRPr lang="en-GB">
              <a:solidFill>
                <a:prstClr val="black"/>
              </a:solidFill>
            </a:endParaRPr>
          </a:p>
        </p:txBody>
      </p:sp>
      <p:sp>
        <p:nvSpPr>
          <p:cNvPr id="8" name="Footer Placeholder 7"/>
          <p:cNvSpPr>
            <a:spLocks noGrp="1"/>
          </p:cNvSpPr>
          <p:nvPr>
            <p:ph type="ftr" sz="quarter" idx="11"/>
          </p:nvPr>
        </p:nvSpPr>
        <p:spPr/>
        <p:txBody>
          <a:bodyPr/>
          <a:lstStyle>
            <a:lvl1pPr>
              <a:defRPr/>
            </a:lvl1pPr>
            <a:extLst/>
          </a:lstStyle>
          <a:p>
            <a:pPr>
              <a:defRPr/>
            </a:pPr>
            <a:endParaRPr lang="en-GB">
              <a:solidFill>
                <a:prstClr val="black"/>
              </a:solidFill>
            </a:endParaRPr>
          </a:p>
        </p:txBody>
      </p:sp>
      <p:sp>
        <p:nvSpPr>
          <p:cNvPr id="9" name="Slide Number Placeholder 8"/>
          <p:cNvSpPr>
            <a:spLocks noGrp="1"/>
          </p:cNvSpPr>
          <p:nvPr>
            <p:ph type="sldNum" sz="quarter" idx="12"/>
          </p:nvPr>
        </p:nvSpPr>
        <p:spPr/>
        <p:txBody>
          <a:bodyPr/>
          <a:lstStyle>
            <a:lvl1pPr>
              <a:defRPr/>
            </a:lvl1pPr>
            <a:extLst/>
          </a:lstStyle>
          <a:p>
            <a:pPr>
              <a:defRPr/>
            </a:pPr>
            <a:fld id="{DA7B853C-0258-453B-9A35-0D415DFFAFBC}" type="slidenum">
              <a:rPr lang="en-GB">
                <a:solidFill>
                  <a:prstClr val="black"/>
                </a:solidFill>
              </a:rPr>
              <a:pPr>
                <a:defRPr/>
              </a:pPr>
              <a:t>‹#›</a:t>
            </a:fld>
            <a:endParaRPr lang="en-GB">
              <a:solidFill>
                <a:prstClr val="black"/>
              </a:solidFill>
            </a:endParaRPr>
          </a:p>
        </p:txBody>
      </p:sp>
    </p:spTree>
    <p:extLst>
      <p:ext uri="{BB962C8B-B14F-4D97-AF65-F5344CB8AC3E}">
        <p14:creationId xmlns:p14="http://schemas.microsoft.com/office/powerpoint/2010/main" val="3062319401"/>
      </p:ext>
    </p:extLst>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fld id="{27029BC1-17E8-412B-A5B1-4F0740BAB98A}" type="datetimeFigureOut">
              <a:rPr lang="en-US">
                <a:solidFill>
                  <a:prstClr val="white"/>
                </a:solidFill>
              </a:rPr>
              <a:pPr>
                <a:defRPr/>
              </a:pPr>
              <a:t>11/25/2014</a:t>
            </a:fld>
            <a:endParaRPr lang="en-GB">
              <a:solidFill>
                <a:prstClr val="white"/>
              </a:solidFill>
            </a:endParaRPr>
          </a:p>
        </p:txBody>
      </p:sp>
      <p:sp>
        <p:nvSpPr>
          <p:cNvPr id="4" name="Footer Placeholder 3"/>
          <p:cNvSpPr>
            <a:spLocks noGrp="1"/>
          </p:cNvSpPr>
          <p:nvPr>
            <p:ph type="ftr" sz="quarter" idx="11"/>
          </p:nvPr>
        </p:nvSpPr>
        <p:spPr/>
        <p:txBody>
          <a:bodyPr/>
          <a:lstStyle>
            <a:lvl1pPr>
              <a:defRPr/>
            </a:lvl1pPr>
            <a:extLst/>
          </a:lstStyle>
          <a:p>
            <a:pPr>
              <a:defRPr/>
            </a:pPr>
            <a:endParaRPr lang="en-GB">
              <a:solidFill>
                <a:prstClr val="white"/>
              </a:solidFill>
            </a:endParaRPr>
          </a:p>
        </p:txBody>
      </p:sp>
      <p:sp>
        <p:nvSpPr>
          <p:cNvPr id="5" name="Slide Number Placeholder 4"/>
          <p:cNvSpPr>
            <a:spLocks noGrp="1"/>
          </p:cNvSpPr>
          <p:nvPr>
            <p:ph type="sldNum" sz="quarter" idx="12"/>
          </p:nvPr>
        </p:nvSpPr>
        <p:spPr/>
        <p:txBody>
          <a:bodyPr/>
          <a:lstStyle>
            <a:lvl1pPr>
              <a:defRPr/>
            </a:lvl1pPr>
            <a:extLst/>
          </a:lstStyle>
          <a:p>
            <a:pPr>
              <a:defRPr/>
            </a:pPr>
            <a:fld id="{C4307188-EB27-4077-97B6-7ECE4D317CB6}" type="slidenum">
              <a:rPr lang="en-GB">
                <a:solidFill>
                  <a:prstClr val="white"/>
                </a:solidFill>
              </a:rPr>
              <a:pPr>
                <a:defRPr/>
              </a:pPr>
              <a:t>‹#›</a:t>
            </a:fld>
            <a:endParaRPr lang="en-GB">
              <a:solidFill>
                <a:prstClr val="white"/>
              </a:solidFill>
            </a:endParaRPr>
          </a:p>
        </p:txBody>
      </p:sp>
    </p:spTree>
    <p:extLst>
      <p:ext uri="{BB962C8B-B14F-4D97-AF65-F5344CB8AC3E}">
        <p14:creationId xmlns:p14="http://schemas.microsoft.com/office/powerpoint/2010/main" val="3565189890"/>
      </p:ext>
    </p:extLst>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6CE3A0BA-8203-40E6-8027-602D69086BEC}" type="datetimeFigureOut">
              <a:rPr lang="en-US">
                <a:solidFill>
                  <a:prstClr val="black"/>
                </a:solidFill>
              </a:rPr>
              <a:pPr>
                <a:defRPr/>
              </a:pPr>
              <a:t>11/25/2014</a:t>
            </a:fld>
            <a:endParaRPr lang="en-GB">
              <a:solidFill>
                <a:prstClr val="black"/>
              </a:solidFill>
            </a:endParaRPr>
          </a:p>
        </p:txBody>
      </p:sp>
      <p:sp>
        <p:nvSpPr>
          <p:cNvPr id="3" name="Footer Placeholder 21"/>
          <p:cNvSpPr>
            <a:spLocks noGrp="1"/>
          </p:cNvSpPr>
          <p:nvPr>
            <p:ph type="ftr" sz="quarter" idx="11"/>
          </p:nvPr>
        </p:nvSpPr>
        <p:spPr/>
        <p:txBody>
          <a:bodyPr/>
          <a:lstStyle>
            <a:lvl1pPr>
              <a:defRPr/>
            </a:lvl1pPr>
          </a:lstStyle>
          <a:p>
            <a:pPr>
              <a:defRPr/>
            </a:pPr>
            <a:endParaRPr lang="en-GB">
              <a:solidFill>
                <a:prstClr val="black"/>
              </a:solidFill>
            </a:endParaRPr>
          </a:p>
        </p:txBody>
      </p:sp>
      <p:sp>
        <p:nvSpPr>
          <p:cNvPr id="4" name="Slide Number Placeholder 17"/>
          <p:cNvSpPr>
            <a:spLocks noGrp="1"/>
          </p:cNvSpPr>
          <p:nvPr>
            <p:ph type="sldNum" sz="quarter" idx="12"/>
          </p:nvPr>
        </p:nvSpPr>
        <p:spPr/>
        <p:txBody>
          <a:bodyPr/>
          <a:lstStyle>
            <a:lvl1pPr>
              <a:defRPr/>
            </a:lvl1pPr>
          </a:lstStyle>
          <a:p>
            <a:pPr>
              <a:defRPr/>
            </a:pPr>
            <a:fld id="{F586468F-EB7F-4264-8404-EFCDCD9A4E00}" type="slidenum">
              <a:rPr lang="en-GB">
                <a:solidFill>
                  <a:prstClr val="black"/>
                </a:solidFill>
              </a:rPr>
              <a:pPr>
                <a:defRPr/>
              </a:pPr>
              <a:t>‹#›</a:t>
            </a:fld>
            <a:endParaRPr lang="en-GB">
              <a:solidFill>
                <a:prstClr val="black"/>
              </a:solidFill>
            </a:endParaRPr>
          </a:p>
        </p:txBody>
      </p:sp>
    </p:spTree>
    <p:extLst>
      <p:ext uri="{BB962C8B-B14F-4D97-AF65-F5344CB8AC3E}">
        <p14:creationId xmlns:p14="http://schemas.microsoft.com/office/powerpoint/2010/main" val="417801718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fld id="{137AA88C-BC9C-4A72-AFD0-598BD07F16AD}" type="datetimeFigureOut">
              <a:rPr lang="en-US">
                <a:solidFill>
                  <a:prstClr val="black"/>
                </a:solidFill>
              </a:rPr>
              <a:pPr>
                <a:defRPr/>
              </a:pPr>
              <a:t>11/25/2014</a:t>
            </a:fld>
            <a:endParaRPr lang="en-GB">
              <a:solidFill>
                <a:prstClr val="black"/>
              </a:solidFill>
            </a:endParaRPr>
          </a:p>
        </p:txBody>
      </p:sp>
      <p:sp>
        <p:nvSpPr>
          <p:cNvPr id="6" name="Footer Placeholder 5"/>
          <p:cNvSpPr>
            <a:spLocks noGrp="1"/>
          </p:cNvSpPr>
          <p:nvPr>
            <p:ph type="ftr" sz="quarter" idx="11"/>
          </p:nvPr>
        </p:nvSpPr>
        <p:spPr/>
        <p:txBody>
          <a:bodyPr/>
          <a:lstStyle>
            <a:lvl1pPr>
              <a:defRPr/>
            </a:lvl1pPr>
            <a:extLst/>
          </a:lstStyle>
          <a:p>
            <a:pPr>
              <a:defRPr/>
            </a:pPr>
            <a:endParaRPr lang="en-GB">
              <a:solidFill>
                <a:prstClr val="black"/>
              </a:solidFill>
            </a:endParaRPr>
          </a:p>
        </p:txBody>
      </p:sp>
      <p:sp>
        <p:nvSpPr>
          <p:cNvPr id="7" name="Slide Number Placeholder 6"/>
          <p:cNvSpPr>
            <a:spLocks noGrp="1"/>
          </p:cNvSpPr>
          <p:nvPr>
            <p:ph type="sldNum" sz="quarter" idx="12"/>
          </p:nvPr>
        </p:nvSpPr>
        <p:spPr/>
        <p:txBody>
          <a:bodyPr/>
          <a:lstStyle>
            <a:lvl1pPr>
              <a:defRPr/>
            </a:lvl1pPr>
            <a:extLst/>
          </a:lstStyle>
          <a:p>
            <a:pPr>
              <a:defRPr/>
            </a:pPr>
            <a:fld id="{33BA85DF-78B7-4D8E-BC75-30612334D8CF}" type="slidenum">
              <a:rPr lang="en-GB">
                <a:solidFill>
                  <a:prstClr val="black"/>
                </a:solidFill>
              </a:rPr>
              <a:pPr>
                <a:defRPr/>
              </a:pPr>
              <a:t>‹#›</a:t>
            </a:fld>
            <a:endParaRPr lang="en-GB">
              <a:solidFill>
                <a:prstClr val="black"/>
              </a:solidFill>
            </a:endParaRPr>
          </a:p>
        </p:txBody>
      </p:sp>
    </p:spTree>
    <p:extLst>
      <p:ext uri="{BB962C8B-B14F-4D97-AF65-F5344CB8AC3E}">
        <p14:creationId xmlns:p14="http://schemas.microsoft.com/office/powerpoint/2010/main" val="87405452"/>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fld id="{7E009A19-6E1F-434E-B6B1-E370AC21CF81}" type="datetimeFigureOut">
              <a:rPr lang="en-US"/>
              <a:pPr>
                <a:defRPr/>
              </a:pPr>
              <a:t>11/25/2014</a:t>
            </a:fld>
            <a:endParaRPr lang="en-GB"/>
          </a:p>
        </p:txBody>
      </p:sp>
      <p:sp>
        <p:nvSpPr>
          <p:cNvPr id="5" name="Footer Placeholder 21"/>
          <p:cNvSpPr>
            <a:spLocks noGrp="1"/>
          </p:cNvSpPr>
          <p:nvPr>
            <p:ph type="ftr" sz="quarter" idx="11"/>
          </p:nvPr>
        </p:nvSpPr>
        <p:spPr/>
        <p:txBody>
          <a:bodyPr/>
          <a:lstStyle>
            <a:lvl1pPr>
              <a:defRPr/>
            </a:lvl1pPr>
          </a:lstStyle>
          <a:p>
            <a:pPr>
              <a:defRPr/>
            </a:pPr>
            <a:endParaRPr lang="en-GB"/>
          </a:p>
        </p:txBody>
      </p:sp>
      <p:sp>
        <p:nvSpPr>
          <p:cNvPr id="6" name="Slide Number Placeholder 17"/>
          <p:cNvSpPr>
            <a:spLocks noGrp="1"/>
          </p:cNvSpPr>
          <p:nvPr>
            <p:ph type="sldNum" sz="quarter" idx="12"/>
          </p:nvPr>
        </p:nvSpPr>
        <p:spPr/>
        <p:txBody>
          <a:bodyPr/>
          <a:lstStyle>
            <a:lvl1pPr>
              <a:defRPr/>
            </a:lvl1pPr>
          </a:lstStyle>
          <a:p>
            <a:pPr>
              <a:defRPr/>
            </a:pPr>
            <a:fld id="{72871BB5-F76F-41FE-BD22-7391DE9DA6DF}" type="slidenum">
              <a:rPr lang="en-GB"/>
              <a:pPr>
                <a:defRPr/>
              </a:pPr>
              <a:t>‹#›</a:t>
            </a:fld>
            <a:endParaRPr lang="en-GB"/>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 name="Freeform 4"/>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solidFill>
                <a:prstClr val="white"/>
              </a:solidFill>
              <a:cs typeface="Arial" pitchFamily="34" charset="0"/>
            </a:endParaRPr>
          </a:p>
        </p:txBody>
      </p:sp>
      <p:sp>
        <p:nvSpPr>
          <p:cNvPr id="6" name="Freeform 15"/>
          <p:cNvSpPr>
            <a:spLocks/>
          </p:cNvSpPr>
          <p:nvPr/>
        </p:nvSpPr>
        <p:spPr bwMode="auto">
          <a:xfrm>
            <a:off x="485775" y="5938838"/>
            <a:ext cx="3690938" cy="933450"/>
          </a:xfrm>
          <a:custGeom>
            <a:avLst/>
            <a:gdLst>
              <a:gd name="T0" fmla="*/ 0 w 5591"/>
              <a:gd name="T1" fmla="*/ 0 h 588"/>
              <a:gd name="T2" fmla="*/ 5760 w 5591"/>
              <a:gd name="T3" fmla="*/ 0 h 588"/>
              <a:gd name="T4" fmla="*/ 5760 w 5591"/>
              <a:gd name="T5" fmla="*/ 528 h 588"/>
              <a:gd name="T6" fmla="*/ 48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n-IE" smtClean="0">
              <a:solidFill>
                <a:prstClr val="white"/>
              </a:solidFill>
              <a:latin typeface="Arial" pitchFamily="34" charset="0"/>
              <a:cs typeface="Arial" pitchFamily="34" charset="0"/>
            </a:endParaRPr>
          </a:p>
        </p:txBody>
      </p:sp>
      <p:sp>
        <p:nvSpPr>
          <p:cNvPr id="7" name="Right Triangle 6"/>
          <p:cNvSpPr>
            <a:spLocks/>
          </p:cNvSpPr>
          <p:nvPr/>
        </p:nvSpPr>
        <p:spPr bwMode="auto">
          <a:xfrm>
            <a:off x="-6042" y="5791253"/>
            <a:ext cx="3402314" cy="1080868"/>
          </a:xfrm>
          <a:prstGeom prst="rtTriangle">
            <a:avLst/>
          </a:prstGeom>
          <a:blipFill>
            <a:blip r:embed="rId4"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solidFill>
                <a:prstClr val="white"/>
              </a:solidFill>
            </a:endParaRPr>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solidFill>
                <a:prstClr val="white"/>
              </a:solidFill>
            </a:endParaRPr>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solidFill>
                <a:prstClr val="white"/>
              </a:solidFill>
            </a:endParaRPr>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fld id="{B8A7F17B-4175-4F46-A882-A8DEE0268439}" type="datetimeFigureOut">
              <a:rPr lang="en-US">
                <a:solidFill>
                  <a:prstClr val="white"/>
                </a:solidFill>
              </a:rPr>
              <a:pPr>
                <a:defRPr/>
              </a:pPr>
              <a:t>11/25/2014</a:t>
            </a:fld>
            <a:endParaRPr lang="en-GB">
              <a:solidFill>
                <a:prstClr val="white"/>
              </a:solidFill>
            </a:endParaRPr>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endParaRPr lang="en-GB">
              <a:solidFill>
                <a:prstClr val="white"/>
              </a:solidFill>
            </a:endParaRPr>
          </a:p>
        </p:txBody>
      </p:sp>
      <p:sp>
        <p:nvSpPr>
          <p:cNvPr id="13" name="Slide Number Placeholder 6"/>
          <p:cNvSpPr>
            <a:spLocks noGrp="1"/>
          </p:cNvSpPr>
          <p:nvPr>
            <p:ph type="sldNum" sz="quarter" idx="12"/>
          </p:nvPr>
        </p:nvSpPr>
        <p:spPr/>
        <p:txBody>
          <a:bodyPr/>
          <a:lstStyle>
            <a:lvl1pPr>
              <a:defRPr>
                <a:solidFill>
                  <a:schemeClr val="tx1"/>
                </a:solidFill>
              </a:defRPr>
            </a:lvl1pPr>
            <a:extLst/>
          </a:lstStyle>
          <a:p>
            <a:pPr>
              <a:defRPr/>
            </a:pPr>
            <a:fld id="{6CD29733-A7E8-4352-ADA2-7EA3022F4C2D}" type="slidenum">
              <a:rPr lang="en-GB">
                <a:solidFill>
                  <a:prstClr val="white"/>
                </a:solidFill>
              </a:rPr>
              <a:pPr>
                <a:defRPr/>
              </a:pPr>
              <a:t>‹#›</a:t>
            </a:fld>
            <a:endParaRPr lang="en-GB">
              <a:solidFill>
                <a:prstClr val="white"/>
              </a:solidFill>
            </a:endParaRPr>
          </a:p>
        </p:txBody>
      </p:sp>
    </p:spTree>
    <p:extLst>
      <p:ext uri="{BB962C8B-B14F-4D97-AF65-F5344CB8AC3E}">
        <p14:creationId xmlns:p14="http://schemas.microsoft.com/office/powerpoint/2010/main" val="3674528779"/>
      </p:ext>
    </p:extLst>
  </p:cSld>
  <p:clrMapOvr>
    <a:overrideClrMapping bg1="dk1" tx1="lt1" bg2="dk2" tx2="lt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268C70B2-6ACB-4597-B48B-F6BAD74279D7}" type="datetimeFigureOut">
              <a:rPr lang="en-US">
                <a:solidFill>
                  <a:prstClr val="black"/>
                </a:solidFill>
              </a:rPr>
              <a:pPr>
                <a:defRPr/>
              </a:pPr>
              <a:t>11/25/2014</a:t>
            </a:fld>
            <a:endParaRPr lang="en-GB">
              <a:solidFill>
                <a:prstClr val="black"/>
              </a:solidFill>
            </a:endParaRPr>
          </a:p>
        </p:txBody>
      </p:sp>
      <p:sp>
        <p:nvSpPr>
          <p:cNvPr id="5" name="Footer Placeholder 21"/>
          <p:cNvSpPr>
            <a:spLocks noGrp="1"/>
          </p:cNvSpPr>
          <p:nvPr>
            <p:ph type="ftr" sz="quarter" idx="11"/>
          </p:nvPr>
        </p:nvSpPr>
        <p:spPr/>
        <p:txBody>
          <a:bodyPr/>
          <a:lstStyle>
            <a:lvl1pPr>
              <a:defRPr/>
            </a:lvl1pPr>
          </a:lstStyle>
          <a:p>
            <a:pPr>
              <a:defRPr/>
            </a:pPr>
            <a:endParaRPr lang="en-GB">
              <a:solidFill>
                <a:prstClr val="black"/>
              </a:solidFill>
            </a:endParaRPr>
          </a:p>
        </p:txBody>
      </p:sp>
      <p:sp>
        <p:nvSpPr>
          <p:cNvPr id="6" name="Slide Number Placeholder 17"/>
          <p:cNvSpPr>
            <a:spLocks noGrp="1"/>
          </p:cNvSpPr>
          <p:nvPr>
            <p:ph type="sldNum" sz="quarter" idx="12"/>
          </p:nvPr>
        </p:nvSpPr>
        <p:spPr/>
        <p:txBody>
          <a:bodyPr/>
          <a:lstStyle>
            <a:lvl1pPr>
              <a:defRPr/>
            </a:lvl1pPr>
          </a:lstStyle>
          <a:p>
            <a:pPr>
              <a:defRPr/>
            </a:pPr>
            <a:fld id="{1F289162-4D95-44F7-8C44-5264A2A1AEAA}" type="slidenum">
              <a:rPr lang="en-GB">
                <a:solidFill>
                  <a:prstClr val="black"/>
                </a:solidFill>
              </a:rPr>
              <a:pPr>
                <a:defRPr/>
              </a:pPr>
              <a:t>‹#›</a:t>
            </a:fld>
            <a:endParaRPr lang="en-GB">
              <a:solidFill>
                <a:prstClr val="black"/>
              </a:solidFill>
            </a:endParaRPr>
          </a:p>
        </p:txBody>
      </p:sp>
    </p:spTree>
    <p:extLst>
      <p:ext uri="{BB962C8B-B14F-4D97-AF65-F5344CB8AC3E}">
        <p14:creationId xmlns:p14="http://schemas.microsoft.com/office/powerpoint/2010/main" val="335604845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3AD640DB-2B3C-4998-B4C6-D29847DA21A6}" type="datetimeFigureOut">
              <a:rPr lang="en-US">
                <a:solidFill>
                  <a:prstClr val="black"/>
                </a:solidFill>
              </a:rPr>
              <a:pPr>
                <a:defRPr/>
              </a:pPr>
              <a:t>11/25/2014</a:t>
            </a:fld>
            <a:endParaRPr lang="en-GB">
              <a:solidFill>
                <a:prstClr val="black"/>
              </a:solidFill>
            </a:endParaRPr>
          </a:p>
        </p:txBody>
      </p:sp>
      <p:sp>
        <p:nvSpPr>
          <p:cNvPr id="5" name="Footer Placeholder 21"/>
          <p:cNvSpPr>
            <a:spLocks noGrp="1"/>
          </p:cNvSpPr>
          <p:nvPr>
            <p:ph type="ftr" sz="quarter" idx="11"/>
          </p:nvPr>
        </p:nvSpPr>
        <p:spPr/>
        <p:txBody>
          <a:bodyPr/>
          <a:lstStyle>
            <a:lvl1pPr>
              <a:defRPr/>
            </a:lvl1pPr>
          </a:lstStyle>
          <a:p>
            <a:pPr>
              <a:defRPr/>
            </a:pPr>
            <a:endParaRPr lang="en-GB">
              <a:solidFill>
                <a:prstClr val="black"/>
              </a:solidFill>
            </a:endParaRPr>
          </a:p>
        </p:txBody>
      </p:sp>
      <p:sp>
        <p:nvSpPr>
          <p:cNvPr id="6" name="Slide Number Placeholder 17"/>
          <p:cNvSpPr>
            <a:spLocks noGrp="1"/>
          </p:cNvSpPr>
          <p:nvPr>
            <p:ph type="sldNum" sz="quarter" idx="12"/>
          </p:nvPr>
        </p:nvSpPr>
        <p:spPr/>
        <p:txBody>
          <a:bodyPr/>
          <a:lstStyle>
            <a:lvl1pPr>
              <a:defRPr/>
            </a:lvl1pPr>
          </a:lstStyle>
          <a:p>
            <a:pPr>
              <a:defRPr/>
            </a:pPr>
            <a:fld id="{AEEE9689-8CEC-41E8-A722-233F207F648C}" type="slidenum">
              <a:rPr lang="en-GB">
                <a:solidFill>
                  <a:prstClr val="black"/>
                </a:solidFill>
              </a:rPr>
              <a:pPr>
                <a:defRPr/>
              </a:pPr>
              <a:t>‹#›</a:t>
            </a:fld>
            <a:endParaRPr lang="en-GB">
              <a:solidFill>
                <a:prstClr val="black"/>
              </a:solidFill>
            </a:endParaRPr>
          </a:p>
        </p:txBody>
      </p:sp>
    </p:spTree>
    <p:extLst>
      <p:ext uri="{BB962C8B-B14F-4D97-AF65-F5344CB8AC3E}">
        <p14:creationId xmlns:p14="http://schemas.microsoft.com/office/powerpoint/2010/main" val="14081434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fld id="{AB84983C-783F-4C7B-B38F-7903737B4235}" type="datetimeFigureOut">
              <a:rPr lang="en-US"/>
              <a:pPr>
                <a:defRPr/>
              </a:pPr>
              <a:t>11/25/2014</a:t>
            </a:fld>
            <a:endParaRPr lang="en-GB"/>
          </a:p>
        </p:txBody>
      </p:sp>
      <p:sp>
        <p:nvSpPr>
          <p:cNvPr id="7" name="Footer Placeholder 4"/>
          <p:cNvSpPr>
            <a:spLocks noGrp="1"/>
          </p:cNvSpPr>
          <p:nvPr>
            <p:ph type="ftr" sz="quarter" idx="11"/>
          </p:nvPr>
        </p:nvSpPr>
        <p:spPr/>
        <p:txBody>
          <a:bodyPr/>
          <a:lstStyle>
            <a:lvl1pPr>
              <a:defRPr/>
            </a:lvl1pPr>
            <a:extLst/>
          </a:lstStyle>
          <a:p>
            <a:pPr>
              <a:defRPr/>
            </a:pPr>
            <a:endParaRPr lang="en-GB"/>
          </a:p>
        </p:txBody>
      </p:sp>
      <p:sp>
        <p:nvSpPr>
          <p:cNvPr id="8" name="Slide Number Placeholder 5"/>
          <p:cNvSpPr>
            <a:spLocks noGrp="1"/>
          </p:cNvSpPr>
          <p:nvPr>
            <p:ph type="sldNum" sz="quarter" idx="12"/>
          </p:nvPr>
        </p:nvSpPr>
        <p:spPr/>
        <p:txBody>
          <a:bodyPr/>
          <a:lstStyle>
            <a:lvl1pPr>
              <a:defRPr/>
            </a:lvl1pPr>
            <a:extLst/>
          </a:lstStyle>
          <a:p>
            <a:pPr>
              <a:defRPr/>
            </a:pPr>
            <a:fld id="{A9CB33C0-A007-467E-BA98-BD03A1718483}" type="slidenum">
              <a:rPr lang="en-GB"/>
              <a:pPr>
                <a:defRPr/>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fld id="{BBDE727C-4821-40CE-A748-B4A185EF26EA}" type="datetimeFigureOut">
              <a:rPr lang="en-US"/>
              <a:pPr>
                <a:defRPr/>
              </a:pPr>
              <a:t>11/25/2014</a:t>
            </a:fld>
            <a:endParaRPr lang="en-GB"/>
          </a:p>
        </p:txBody>
      </p:sp>
      <p:sp>
        <p:nvSpPr>
          <p:cNvPr id="6" name="Footer Placeholder 5"/>
          <p:cNvSpPr>
            <a:spLocks noGrp="1"/>
          </p:cNvSpPr>
          <p:nvPr>
            <p:ph type="ftr" sz="quarter" idx="11"/>
          </p:nvPr>
        </p:nvSpPr>
        <p:spPr/>
        <p:txBody>
          <a:bodyPr/>
          <a:lstStyle>
            <a:lvl1pPr>
              <a:defRPr/>
            </a:lvl1pPr>
            <a:extLst/>
          </a:lstStyle>
          <a:p>
            <a:pPr>
              <a:defRPr/>
            </a:pPr>
            <a:endParaRPr lang="en-GB"/>
          </a:p>
        </p:txBody>
      </p:sp>
      <p:sp>
        <p:nvSpPr>
          <p:cNvPr id="7" name="Slide Number Placeholder 6"/>
          <p:cNvSpPr>
            <a:spLocks noGrp="1"/>
          </p:cNvSpPr>
          <p:nvPr>
            <p:ph type="sldNum" sz="quarter" idx="12"/>
          </p:nvPr>
        </p:nvSpPr>
        <p:spPr/>
        <p:txBody>
          <a:bodyPr/>
          <a:lstStyle>
            <a:lvl1pPr>
              <a:defRPr/>
            </a:lvl1pPr>
            <a:extLst/>
          </a:lstStyle>
          <a:p>
            <a:pPr>
              <a:defRPr/>
            </a:pPr>
            <a:fld id="{A6F8E0E3-E045-470B-B474-09069E79EAAE}" type="slidenum">
              <a:rPr lang="en-GB"/>
              <a:pPr>
                <a:defRPr/>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fld id="{EE143988-9889-4E75-BA82-1F8E6726D711}" type="datetimeFigureOut">
              <a:rPr lang="en-US"/>
              <a:pPr>
                <a:defRPr/>
              </a:pPr>
              <a:t>11/25/2014</a:t>
            </a:fld>
            <a:endParaRPr lang="en-GB"/>
          </a:p>
        </p:txBody>
      </p:sp>
      <p:sp>
        <p:nvSpPr>
          <p:cNvPr id="8" name="Footer Placeholder 7"/>
          <p:cNvSpPr>
            <a:spLocks noGrp="1"/>
          </p:cNvSpPr>
          <p:nvPr>
            <p:ph type="ftr" sz="quarter" idx="11"/>
          </p:nvPr>
        </p:nvSpPr>
        <p:spPr/>
        <p:txBody>
          <a:bodyPr/>
          <a:lstStyle>
            <a:lvl1pPr>
              <a:defRPr/>
            </a:lvl1pPr>
            <a:extLst/>
          </a:lstStyle>
          <a:p>
            <a:pPr>
              <a:defRPr/>
            </a:pPr>
            <a:endParaRPr lang="en-GB"/>
          </a:p>
        </p:txBody>
      </p:sp>
      <p:sp>
        <p:nvSpPr>
          <p:cNvPr id="9" name="Slide Number Placeholder 8"/>
          <p:cNvSpPr>
            <a:spLocks noGrp="1"/>
          </p:cNvSpPr>
          <p:nvPr>
            <p:ph type="sldNum" sz="quarter" idx="12"/>
          </p:nvPr>
        </p:nvSpPr>
        <p:spPr/>
        <p:txBody>
          <a:bodyPr/>
          <a:lstStyle>
            <a:lvl1pPr>
              <a:defRPr/>
            </a:lvl1pPr>
            <a:extLst/>
          </a:lstStyle>
          <a:p>
            <a:pPr>
              <a:defRPr/>
            </a:pPr>
            <a:fld id="{625C44A7-1334-4B08-9463-240843EFB6C4}" type="slidenum">
              <a:rPr lang="en-GB"/>
              <a:pPr>
                <a:defRPr/>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fld id="{95172DD6-10D8-4D52-B5DB-927EDF81F2B1}" type="datetimeFigureOut">
              <a:rPr lang="en-US"/>
              <a:pPr>
                <a:defRPr/>
              </a:pPr>
              <a:t>11/25/2014</a:t>
            </a:fld>
            <a:endParaRPr lang="en-GB"/>
          </a:p>
        </p:txBody>
      </p:sp>
      <p:sp>
        <p:nvSpPr>
          <p:cNvPr id="4" name="Footer Placeholder 3"/>
          <p:cNvSpPr>
            <a:spLocks noGrp="1"/>
          </p:cNvSpPr>
          <p:nvPr>
            <p:ph type="ftr" sz="quarter" idx="11"/>
          </p:nvPr>
        </p:nvSpPr>
        <p:spPr/>
        <p:txBody>
          <a:bodyPr/>
          <a:lstStyle>
            <a:lvl1pPr>
              <a:defRPr/>
            </a:lvl1pPr>
            <a:extLst/>
          </a:lstStyle>
          <a:p>
            <a:pPr>
              <a:defRPr/>
            </a:pPr>
            <a:endParaRPr lang="en-GB"/>
          </a:p>
        </p:txBody>
      </p:sp>
      <p:sp>
        <p:nvSpPr>
          <p:cNvPr id="5" name="Slide Number Placeholder 4"/>
          <p:cNvSpPr>
            <a:spLocks noGrp="1"/>
          </p:cNvSpPr>
          <p:nvPr>
            <p:ph type="sldNum" sz="quarter" idx="12"/>
          </p:nvPr>
        </p:nvSpPr>
        <p:spPr/>
        <p:txBody>
          <a:bodyPr/>
          <a:lstStyle>
            <a:lvl1pPr>
              <a:defRPr/>
            </a:lvl1pPr>
            <a:extLst/>
          </a:lstStyle>
          <a:p>
            <a:pPr>
              <a:defRPr/>
            </a:pPr>
            <a:fld id="{591F4EF6-AD72-4E08-BCAB-02DC3A6B92BC}" type="slidenum">
              <a:rPr lang="en-GB"/>
              <a:pPr>
                <a:defRPr/>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E8633FBA-657C-4972-978D-77B3AE4B8D91}" type="datetimeFigureOut">
              <a:rPr lang="en-US"/>
              <a:pPr>
                <a:defRPr/>
              </a:pPr>
              <a:t>11/25/2014</a:t>
            </a:fld>
            <a:endParaRPr lang="en-GB"/>
          </a:p>
        </p:txBody>
      </p:sp>
      <p:sp>
        <p:nvSpPr>
          <p:cNvPr id="3" name="Footer Placeholder 21"/>
          <p:cNvSpPr>
            <a:spLocks noGrp="1"/>
          </p:cNvSpPr>
          <p:nvPr>
            <p:ph type="ftr" sz="quarter" idx="11"/>
          </p:nvPr>
        </p:nvSpPr>
        <p:spPr/>
        <p:txBody>
          <a:bodyPr/>
          <a:lstStyle>
            <a:lvl1pPr>
              <a:defRPr/>
            </a:lvl1pPr>
          </a:lstStyle>
          <a:p>
            <a:pPr>
              <a:defRPr/>
            </a:pPr>
            <a:endParaRPr lang="en-GB"/>
          </a:p>
        </p:txBody>
      </p:sp>
      <p:sp>
        <p:nvSpPr>
          <p:cNvPr id="4" name="Slide Number Placeholder 17"/>
          <p:cNvSpPr>
            <a:spLocks noGrp="1"/>
          </p:cNvSpPr>
          <p:nvPr>
            <p:ph type="sldNum" sz="quarter" idx="12"/>
          </p:nvPr>
        </p:nvSpPr>
        <p:spPr/>
        <p:txBody>
          <a:bodyPr/>
          <a:lstStyle>
            <a:lvl1pPr>
              <a:defRPr/>
            </a:lvl1pPr>
          </a:lstStyle>
          <a:p>
            <a:pPr>
              <a:defRPr/>
            </a:pPr>
            <a:fld id="{DD86E3F7-3C5E-4251-8033-6C995609966F}"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fld id="{C1FA80B4-EF71-4E99-A848-CC8926FF88F1}" type="datetimeFigureOut">
              <a:rPr lang="en-US"/>
              <a:pPr>
                <a:defRPr/>
              </a:pPr>
              <a:t>11/25/2014</a:t>
            </a:fld>
            <a:endParaRPr lang="en-GB"/>
          </a:p>
        </p:txBody>
      </p:sp>
      <p:sp>
        <p:nvSpPr>
          <p:cNvPr id="6" name="Footer Placeholder 5"/>
          <p:cNvSpPr>
            <a:spLocks noGrp="1"/>
          </p:cNvSpPr>
          <p:nvPr>
            <p:ph type="ftr" sz="quarter" idx="11"/>
          </p:nvPr>
        </p:nvSpPr>
        <p:spPr/>
        <p:txBody>
          <a:bodyPr/>
          <a:lstStyle>
            <a:lvl1pPr>
              <a:defRPr/>
            </a:lvl1pPr>
            <a:extLst/>
          </a:lstStyle>
          <a:p>
            <a:pPr>
              <a:defRPr/>
            </a:pPr>
            <a:endParaRPr lang="en-GB"/>
          </a:p>
        </p:txBody>
      </p:sp>
      <p:sp>
        <p:nvSpPr>
          <p:cNvPr id="7" name="Slide Number Placeholder 6"/>
          <p:cNvSpPr>
            <a:spLocks noGrp="1"/>
          </p:cNvSpPr>
          <p:nvPr>
            <p:ph type="sldNum" sz="quarter" idx="12"/>
          </p:nvPr>
        </p:nvSpPr>
        <p:spPr/>
        <p:txBody>
          <a:bodyPr/>
          <a:lstStyle>
            <a:lvl1pPr>
              <a:defRPr/>
            </a:lvl1pPr>
            <a:extLst/>
          </a:lstStyle>
          <a:p>
            <a:pPr>
              <a:defRPr/>
            </a:pPr>
            <a:fld id="{DE56DB9E-9118-4B2B-B106-BB629F4E756F}" type="slidenum">
              <a:rPr lang="en-GB"/>
              <a:pPr>
                <a:defRPr/>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4"/>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cs typeface="+mn-cs"/>
            </a:endParaRPr>
          </a:p>
        </p:txBody>
      </p:sp>
      <p:sp>
        <p:nvSpPr>
          <p:cNvPr id="6" name="Freeform 5"/>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cs typeface="+mn-cs"/>
            </a:endParaRPr>
          </a:p>
        </p:txBody>
      </p:sp>
      <p:sp>
        <p:nvSpPr>
          <p:cNvPr id="7" name="Right Triangle 6"/>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fld id="{19B83400-B8B0-4BDD-87E1-3EB8D1F7DC32}" type="datetimeFigureOut">
              <a:rPr lang="en-US"/>
              <a:pPr>
                <a:defRPr/>
              </a:pPr>
              <a:t>11/25/2014</a:t>
            </a:fld>
            <a:endParaRPr lang="en-GB"/>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endParaRPr lang="en-GB"/>
          </a:p>
        </p:txBody>
      </p:sp>
      <p:sp>
        <p:nvSpPr>
          <p:cNvPr id="13" name="Slide Number Placeholder 6"/>
          <p:cNvSpPr>
            <a:spLocks noGrp="1"/>
          </p:cNvSpPr>
          <p:nvPr>
            <p:ph type="sldNum" sz="quarter" idx="12"/>
          </p:nvPr>
        </p:nvSpPr>
        <p:spPr/>
        <p:txBody>
          <a:bodyPr/>
          <a:lstStyle>
            <a:lvl1pPr>
              <a:defRPr>
                <a:solidFill>
                  <a:schemeClr val="tx1"/>
                </a:solidFill>
              </a:defRPr>
            </a:lvl1pPr>
            <a:extLst/>
          </a:lstStyle>
          <a:p>
            <a:pPr>
              <a:defRPr/>
            </a:pPr>
            <a:fld id="{69749C54-76BC-4B87-B6F8-AA257652A05A}" type="slidenum">
              <a:rPr lang="en-GB"/>
              <a:pPr>
                <a:defRPr/>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cs typeface="+mn-cs"/>
            </a:endParaRPr>
          </a:p>
        </p:txBody>
      </p:sp>
      <p:sp>
        <p:nvSpPr>
          <p:cNvPr id="12" name="Freeform 11"/>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cs typeface="+mn-cs"/>
            </a:endParaRPr>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a:solidFill>
                  <a:schemeClr val="tx1"/>
                </a:solidFill>
                <a:cs typeface="+mn-cs"/>
              </a:defRPr>
            </a:lvl1pPr>
            <a:extLst/>
          </a:lstStyle>
          <a:p>
            <a:pPr>
              <a:defRPr/>
            </a:pPr>
            <a:fld id="{F2DD58AA-64FD-42BA-A44B-67C91BF1475A}" type="datetimeFigureOut">
              <a:rPr lang="en-US"/>
              <a:pPr>
                <a:defRPr/>
              </a:pPr>
              <a:t>11/25/2014</a:t>
            </a:fld>
            <a:endParaRPr lang="en-GB"/>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schemeClr val="tx1"/>
                </a:solidFill>
                <a:cs typeface="+mn-cs"/>
              </a:defRPr>
            </a:lvl1pPr>
            <a:extLst/>
          </a:lstStyle>
          <a:p>
            <a:pPr>
              <a:defRPr/>
            </a:pPr>
            <a:endParaRPr lang="en-GB"/>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latinLnBrk="0" hangingPunct="1">
              <a:defRPr kumimoji="0" sz="1000" b="0">
                <a:solidFill>
                  <a:schemeClr val="tx1"/>
                </a:solidFill>
                <a:cs typeface="+mn-cs"/>
              </a:defRPr>
            </a:lvl1pPr>
            <a:extLst/>
          </a:lstStyle>
          <a:p>
            <a:pPr>
              <a:defRPr/>
            </a:pPr>
            <a:fld id="{69592D05-135D-4BC4-AD1E-938B0A404E32}"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4014" r:id="rId1"/>
    <p:sldLayoutId id="2147484010" r:id="rId2"/>
    <p:sldLayoutId id="2147484015" r:id="rId3"/>
    <p:sldLayoutId id="2147484016" r:id="rId4"/>
    <p:sldLayoutId id="2147484017" r:id="rId5"/>
    <p:sldLayoutId id="2147484018" r:id="rId6"/>
    <p:sldLayoutId id="2147484011" r:id="rId7"/>
    <p:sldLayoutId id="2147484019" r:id="rId8"/>
    <p:sldLayoutId id="2147484020" r:id="rId9"/>
    <p:sldLayoutId id="2147484012" r:id="rId10"/>
    <p:sldLayoutId id="2147484013" r:id="rId11"/>
  </p:sldLayoutIdLst>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solidFill>
                <a:prstClr val="black"/>
              </a:solidFill>
              <a:cs typeface="Arial" pitchFamily="34" charset="0"/>
            </a:endParaRPr>
          </a:p>
        </p:txBody>
      </p:sp>
      <p:sp>
        <p:nvSpPr>
          <p:cNvPr id="1027" name="Freeform 11"/>
          <p:cNvSpPr>
            <a:spLocks/>
          </p:cNvSpPr>
          <p:nvPr/>
        </p:nvSpPr>
        <p:spPr bwMode="auto">
          <a:xfrm>
            <a:off x="485775" y="5938838"/>
            <a:ext cx="3690938" cy="933450"/>
          </a:xfrm>
          <a:custGeom>
            <a:avLst/>
            <a:gdLst>
              <a:gd name="T0" fmla="*/ 0 w 5591"/>
              <a:gd name="T1" fmla="*/ 0 h 588"/>
              <a:gd name="T2" fmla="*/ 5760 w 5591"/>
              <a:gd name="T3" fmla="*/ 0 h 588"/>
              <a:gd name="T4" fmla="*/ 5760 w 5591"/>
              <a:gd name="T5" fmla="*/ 528 h 588"/>
              <a:gd name="T6" fmla="*/ 48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n-IE" smtClean="0">
              <a:solidFill>
                <a:prstClr val="black"/>
              </a:solidFill>
              <a:latin typeface="Arial" pitchFamily="34" charset="0"/>
              <a:cs typeface="Arial" pitchFamily="34" charset="0"/>
            </a:endParaRPr>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solidFill>
                <a:prstClr val="white"/>
              </a:solidFill>
            </a:endParaRPr>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a:solidFill>
                  <a:schemeClr val="tx1"/>
                </a:solidFill>
                <a:latin typeface="Arial" charset="0"/>
                <a:cs typeface="+mn-cs"/>
              </a:defRPr>
            </a:lvl1pPr>
            <a:extLst/>
          </a:lstStyle>
          <a:p>
            <a:pPr>
              <a:defRPr/>
            </a:pPr>
            <a:fld id="{D77F4132-6AFE-4E82-B3D6-E4A7A7CDC5C3}" type="datetimeFigureOut">
              <a:rPr lang="en-US">
                <a:solidFill>
                  <a:prstClr val="black"/>
                </a:solidFill>
              </a:rPr>
              <a:pPr>
                <a:defRPr/>
              </a:pPr>
              <a:t>11/25/2014</a:t>
            </a:fld>
            <a:endParaRPr lang="en-GB">
              <a:solidFill>
                <a:prstClr val="black"/>
              </a:solidFill>
            </a:endParaRPr>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schemeClr val="tx1"/>
                </a:solidFill>
                <a:latin typeface="Arial" charset="0"/>
                <a:cs typeface="+mn-cs"/>
              </a:defRPr>
            </a:lvl1pPr>
            <a:extLst/>
          </a:lstStyle>
          <a:p>
            <a:pPr>
              <a:defRPr/>
            </a:pPr>
            <a:endParaRPr lang="en-GB">
              <a:solidFill>
                <a:prstClr val="black"/>
              </a:solidFill>
            </a:endParaRPr>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latinLnBrk="0" hangingPunct="1">
              <a:defRPr kumimoji="0" sz="1000" b="0">
                <a:solidFill>
                  <a:schemeClr val="tx1"/>
                </a:solidFill>
                <a:latin typeface="Arial" charset="0"/>
                <a:cs typeface="+mn-cs"/>
              </a:defRPr>
            </a:lvl1pPr>
            <a:extLst/>
          </a:lstStyle>
          <a:p>
            <a:pPr>
              <a:defRPr/>
            </a:pPr>
            <a:fld id="{8D57B4CD-9A01-410E-A507-B711E62838A7}" type="slidenum">
              <a:rPr lang="en-GB">
                <a:solidFill>
                  <a:prstClr val="black"/>
                </a:solidFill>
              </a:rPr>
              <a:pPr>
                <a:defRPr/>
              </a:pPr>
              <a:t>‹#›</a:t>
            </a:fld>
            <a:endParaRPr lang="en-GB">
              <a:solidFill>
                <a:prstClr val="black"/>
              </a:solidFill>
            </a:endParaRPr>
          </a:p>
        </p:txBody>
      </p:sp>
    </p:spTree>
    <p:extLst>
      <p:ext uri="{BB962C8B-B14F-4D97-AF65-F5344CB8AC3E}">
        <p14:creationId xmlns:p14="http://schemas.microsoft.com/office/powerpoint/2010/main" val="1497959500"/>
      </p:ext>
    </p:extLst>
  </p:cSld>
  <p:clrMap bg1="lt1" tx1="dk1" bg2="lt2" tx2="dk2" accent1="accent1" accent2="accent2" accent3="accent3" accent4="accent4" accent5="accent5" accent6="accent6" hlink="hlink" folHlink="folHlink"/>
  <p:sldLayoutIdLst>
    <p:sldLayoutId id="2147484022" r:id="rId1"/>
    <p:sldLayoutId id="2147484023" r:id="rId2"/>
    <p:sldLayoutId id="2147484024" r:id="rId3"/>
    <p:sldLayoutId id="2147484025" r:id="rId4"/>
    <p:sldLayoutId id="2147484026" r:id="rId5"/>
    <p:sldLayoutId id="2147484027" r:id="rId6"/>
    <p:sldLayoutId id="2147484028" r:id="rId7"/>
    <p:sldLayoutId id="2147484029" r:id="rId8"/>
    <p:sldLayoutId id="2147484030" r:id="rId9"/>
    <p:sldLayoutId id="2147484031" r:id="rId10"/>
    <p:sldLayoutId id="2147484032" r:id="rId11"/>
  </p:sldLayoutIdLst>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8.xml"/><Relationship Id="rId1" Type="http://schemas.openxmlformats.org/officeDocument/2006/relationships/slideLayout" Target="../slideLayouts/slideLayout5.xml"/><Relationship Id="rId4" Type="http://schemas.openxmlformats.org/officeDocument/2006/relationships/image" Target="../media/image14.jpeg"/></Relationships>
</file>

<file path=ppt/slides/_rels/slide19.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mailto:aislinn@ascert.biz"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hyperlink" Target="mailto:LTempleton72@googlemail.com"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4.jpeg"/><Relationship Id="rId7"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5.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 Id="rId9" Type="http://schemas.openxmlformats.org/officeDocument/2006/relationships/image" Target="../media/image10.wmf"/></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3"/>
          <p:cNvSpPr>
            <a:spLocks noGrp="1" noChangeArrowheads="1"/>
          </p:cNvSpPr>
          <p:nvPr>
            <p:ph type="ctrTitle"/>
          </p:nvPr>
        </p:nvSpPr>
        <p:spPr>
          <a:xfrm>
            <a:off x="1108075" y="1268413"/>
            <a:ext cx="7567613" cy="3643312"/>
          </a:xfrm>
        </p:spPr>
        <p:txBody>
          <a:bodyPr/>
          <a:lstStyle/>
          <a:p>
            <a:pPr eaLnBrk="1" fontAlgn="auto" hangingPunct="1">
              <a:spcAft>
                <a:spcPts val="0"/>
              </a:spcAft>
              <a:defRPr/>
            </a:pPr>
            <a:r>
              <a:rPr lang="en-US" sz="3600" dirty="0" smtClean="0">
                <a:effectLst/>
                <a:latin typeface="Comic Sans MS" pitchFamily="66" charset="0"/>
              </a:rPr>
              <a:t>Workshop at FSN 5-Step Conference, November 2014</a:t>
            </a:r>
          </a:p>
        </p:txBody>
      </p:sp>
      <p:sp>
        <p:nvSpPr>
          <p:cNvPr id="9219" name="Rectangle 14"/>
          <p:cNvSpPr>
            <a:spLocks noGrp="1" noChangeArrowheads="1"/>
          </p:cNvSpPr>
          <p:nvPr>
            <p:ph type="subTitle" idx="1"/>
          </p:nvPr>
        </p:nvSpPr>
        <p:spPr>
          <a:xfrm>
            <a:off x="611560" y="692696"/>
            <a:ext cx="8143875" cy="2333625"/>
          </a:xfrm>
        </p:spPr>
        <p:txBody>
          <a:bodyPr/>
          <a:lstStyle/>
          <a:p>
            <a:pPr marR="0" eaLnBrk="1" hangingPunct="1"/>
            <a:r>
              <a:rPr lang="en-GB" sz="4400" b="1" i="1" dirty="0" smtClean="0">
                <a:latin typeface="Comic Sans MS" pitchFamily="66" charset="0"/>
              </a:rPr>
              <a:t>Steps to Cope</a:t>
            </a:r>
            <a:r>
              <a:rPr lang="en-GB" sz="3600" b="1" dirty="0" smtClean="0">
                <a:latin typeface="Comic Sans MS" pitchFamily="66" charset="0"/>
              </a:rPr>
              <a:t>:</a:t>
            </a:r>
          </a:p>
          <a:p>
            <a:pPr marR="0" eaLnBrk="1" hangingPunct="1"/>
            <a:r>
              <a:rPr lang="en-GB" sz="3600" b="1" dirty="0" smtClean="0">
                <a:latin typeface="Comic Sans MS" pitchFamily="66" charset="0"/>
              </a:rPr>
              <a:t>Helping Young People (aged 11-18) affected by Parental Alcohol Misuse</a:t>
            </a:r>
            <a:endParaRPr lang="en-US" sz="3600" b="1" dirty="0" smtClean="0">
              <a:latin typeface="Comic Sans MS" pitchFamily="66" charset="0"/>
            </a:endParaRPr>
          </a:p>
          <a:p>
            <a:pPr marR="0" eaLnBrk="1" hangingPunct="1"/>
            <a:endParaRPr lang="en-GB" sz="3600" b="1" dirty="0" smtClean="0">
              <a:latin typeface="Comic Sans MS" pitchFamily="66"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idx="1"/>
          </p:nvPr>
        </p:nvSpPr>
        <p:spPr>
          <a:xfrm>
            <a:off x="467544" y="1124744"/>
            <a:ext cx="8352928" cy="5113015"/>
          </a:xfrm>
        </p:spPr>
        <p:txBody>
          <a:bodyPr/>
          <a:lstStyle/>
          <a:p>
            <a:pPr algn="ctr">
              <a:buNone/>
            </a:pPr>
            <a:r>
              <a:rPr lang="en-GB" sz="2400" dirty="0" smtClean="0">
                <a:latin typeface="Arial" pitchFamily="34" charset="0"/>
                <a:cs typeface="Arial" pitchFamily="34" charset="0"/>
              </a:rPr>
              <a:t>YP said that it is depressing “seeing mum in that way” and that he feels the pressure and stress from looking after, and worrying about, his younger siblings.  YP said “there’s always a drama” and his mum can be irritable and his mum and step-dad fight.  YP has considered that perhaps his mum didn’t love him.  He is closer to his step-dad but is worried about his siblings and his mum’s health and that his mum won’t wake up.  He has missed school because of late nights, can’t concentrate very well and can’t do his homework at home.  YP said, “[I’m] worried about mum, sisters and then me last.....[I have] trouble getting to sleep, [I have] tension in [my] stomach [and I’m] tired all the time”</a:t>
            </a:r>
          </a:p>
          <a:p>
            <a:pPr algn="just" eaLnBrk="1" hangingPunct="1"/>
            <a:endParaRPr lang="en-GB" sz="2000" dirty="0" smtClean="0">
              <a:latin typeface="Arial" charset="0"/>
              <a:cs typeface="Arial" charset="0"/>
            </a:endParaRPr>
          </a:p>
        </p:txBody>
      </p:sp>
      <p:sp>
        <p:nvSpPr>
          <p:cNvPr id="3074" name="Rectangle 2"/>
          <p:cNvSpPr>
            <a:spLocks noGrp="1" noChangeArrowheads="1"/>
          </p:cNvSpPr>
          <p:nvPr>
            <p:ph type="title"/>
          </p:nvPr>
        </p:nvSpPr>
        <p:spPr>
          <a:xfrm>
            <a:off x="611560" y="476672"/>
            <a:ext cx="8066088" cy="478954"/>
          </a:xfrm>
        </p:spPr>
        <p:txBody>
          <a:bodyPr>
            <a:noAutofit/>
          </a:bodyPr>
          <a:lstStyle/>
          <a:p>
            <a:pPr eaLnBrk="1" fontAlgn="auto" hangingPunct="1">
              <a:spcAft>
                <a:spcPts val="0"/>
              </a:spcAft>
              <a:defRPr/>
            </a:pPr>
            <a:r>
              <a:rPr lang="en-GB" sz="2800" dirty="0" smtClean="0">
                <a:effectLst/>
                <a:latin typeface="Arial" pitchFamily="34" charset="0"/>
                <a:cs typeface="Arial" pitchFamily="34" charset="0"/>
              </a:rPr>
              <a:t>Boy (15), maternal alcohol &amp; mental health problems</a:t>
            </a:r>
            <a:endParaRPr lang="en-GB" sz="2800" dirty="0" smtClean="0">
              <a:effectLst/>
              <a:latin typeface="Comic Sans MS" pitchFamily="66"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idx="1"/>
          </p:nvPr>
        </p:nvSpPr>
        <p:spPr>
          <a:xfrm>
            <a:off x="500063" y="981075"/>
            <a:ext cx="8392417" cy="5472261"/>
          </a:xfrm>
        </p:spPr>
        <p:txBody>
          <a:bodyPr>
            <a:noAutofit/>
          </a:bodyPr>
          <a:lstStyle/>
          <a:p>
            <a:pPr eaLnBrk="1" hangingPunct="1">
              <a:lnSpc>
                <a:spcPct val="90000"/>
              </a:lnSpc>
              <a:buFont typeface="Wingdings" pitchFamily="2" charset="2"/>
              <a:buChar char="v"/>
              <a:defRPr/>
            </a:pPr>
            <a:r>
              <a:rPr lang="en-GB" sz="2800" dirty="0" smtClean="0">
                <a:latin typeface="Arial" pitchFamily="34" charset="0"/>
                <a:cs typeface="Arial" pitchFamily="34" charset="0"/>
              </a:rPr>
              <a:t>In short, NO! </a:t>
            </a:r>
          </a:p>
          <a:p>
            <a:pPr eaLnBrk="1" hangingPunct="1">
              <a:lnSpc>
                <a:spcPct val="90000"/>
              </a:lnSpc>
              <a:buFont typeface="Wingdings" pitchFamily="2" charset="2"/>
              <a:buChar char="v"/>
              <a:defRPr/>
            </a:pPr>
            <a:r>
              <a:rPr lang="en-GB" sz="2800" dirty="0" smtClean="0">
                <a:latin typeface="Arial" pitchFamily="34" charset="0"/>
                <a:cs typeface="Arial" pitchFamily="34" charset="0"/>
              </a:rPr>
              <a:t>Some children are not always as affected by parental alcohol or drug problems as we might expect. </a:t>
            </a:r>
          </a:p>
          <a:p>
            <a:pPr eaLnBrk="1" hangingPunct="1">
              <a:lnSpc>
                <a:spcPct val="90000"/>
              </a:lnSpc>
              <a:buFont typeface="Wingdings" pitchFamily="2" charset="2"/>
              <a:buChar char="v"/>
              <a:defRPr/>
            </a:pPr>
            <a:r>
              <a:rPr lang="en-GB" sz="2800" dirty="0" smtClean="0">
                <a:latin typeface="Arial" pitchFamily="34" charset="0"/>
                <a:cs typeface="Arial" pitchFamily="34" charset="0"/>
              </a:rPr>
              <a:t>Influenced by a range of variables.</a:t>
            </a:r>
          </a:p>
          <a:p>
            <a:pPr eaLnBrk="1" hangingPunct="1">
              <a:lnSpc>
                <a:spcPct val="90000"/>
              </a:lnSpc>
              <a:buFont typeface="Wingdings" pitchFamily="2" charset="2"/>
              <a:buChar char="v"/>
              <a:defRPr/>
            </a:pPr>
            <a:r>
              <a:rPr lang="en-GB" sz="2800" dirty="0" smtClean="0">
                <a:latin typeface="Arial" pitchFamily="34" charset="0"/>
                <a:cs typeface="Arial" pitchFamily="34" charset="0"/>
              </a:rPr>
              <a:t>Increased recognition of a set of protective factors and processes (individual, familial and environmental), constituting a dynamic process usually referred to as ‘resilience’, which can buffer children against the negative effects of parental substance misuse and reduce the risk of negative outcomes. </a:t>
            </a:r>
          </a:p>
          <a:p>
            <a:pPr eaLnBrk="1" hangingPunct="1">
              <a:lnSpc>
                <a:spcPct val="90000"/>
              </a:lnSpc>
              <a:buFont typeface="Wingdings" pitchFamily="2" charset="2"/>
              <a:buChar char="v"/>
              <a:defRPr/>
            </a:pPr>
            <a:r>
              <a:rPr lang="en-GB" sz="2800" dirty="0" smtClean="0">
                <a:latin typeface="Arial" pitchFamily="34" charset="0"/>
                <a:cs typeface="Arial" pitchFamily="34" charset="0"/>
              </a:rPr>
              <a:t>Increasingly part of interventions in this area. </a:t>
            </a:r>
          </a:p>
          <a:p>
            <a:pPr eaLnBrk="1" hangingPunct="1">
              <a:lnSpc>
                <a:spcPct val="90000"/>
              </a:lnSpc>
              <a:buFont typeface="Wingdings" pitchFamily="2" charset="2"/>
              <a:buChar char="v"/>
              <a:defRPr/>
            </a:pPr>
            <a:endParaRPr lang="en-GB" sz="2400" dirty="0" smtClean="0">
              <a:latin typeface="Arial" pitchFamily="34" charset="0"/>
              <a:cs typeface="Arial" pitchFamily="34" charset="0"/>
            </a:endParaRPr>
          </a:p>
          <a:p>
            <a:pPr algn="ctr" eaLnBrk="1" hangingPunct="1">
              <a:lnSpc>
                <a:spcPct val="90000"/>
              </a:lnSpc>
              <a:buFont typeface="Wingdings 3" pitchFamily="18" charset="2"/>
              <a:buNone/>
              <a:defRPr/>
            </a:pPr>
            <a:endParaRPr lang="en-GB" sz="2400" b="1" dirty="0" smtClean="0">
              <a:latin typeface="Arial" pitchFamily="34" charset="0"/>
              <a:cs typeface="Arial" pitchFamily="34" charset="0"/>
            </a:endParaRPr>
          </a:p>
          <a:p>
            <a:pPr algn="ctr" eaLnBrk="1" hangingPunct="1">
              <a:lnSpc>
                <a:spcPct val="90000"/>
              </a:lnSpc>
              <a:buFont typeface="Wingdings 3" pitchFamily="18" charset="2"/>
              <a:buNone/>
              <a:defRPr/>
            </a:pPr>
            <a:r>
              <a:rPr lang="en-GB" sz="2400" b="1" dirty="0" smtClean="0">
                <a:latin typeface="Comic Sans MS" pitchFamily="66" charset="0"/>
              </a:rPr>
              <a:t> </a:t>
            </a:r>
          </a:p>
        </p:txBody>
      </p:sp>
      <p:sp>
        <p:nvSpPr>
          <p:cNvPr id="13314" name="Rectangle 2"/>
          <p:cNvSpPr>
            <a:spLocks noGrp="1" noChangeArrowheads="1"/>
          </p:cNvSpPr>
          <p:nvPr>
            <p:ph type="title"/>
          </p:nvPr>
        </p:nvSpPr>
        <p:spPr>
          <a:xfrm>
            <a:off x="428596" y="260350"/>
            <a:ext cx="7954992" cy="525463"/>
          </a:xfrm>
        </p:spPr>
        <p:txBody>
          <a:bodyPr>
            <a:noAutofit/>
          </a:bodyPr>
          <a:lstStyle/>
          <a:p>
            <a:pPr algn="ctr" eaLnBrk="1" hangingPunct="1">
              <a:defRPr/>
            </a:pPr>
            <a:r>
              <a:rPr lang="en-GB" sz="3600" dirty="0" smtClean="0">
                <a:effectLst/>
                <a:latin typeface="Comic Sans MS" pitchFamily="66" charset="0"/>
              </a:rPr>
              <a:t>Are all children equally affected?</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idx="1"/>
          </p:nvPr>
        </p:nvSpPr>
        <p:spPr>
          <a:xfrm>
            <a:off x="500063" y="981075"/>
            <a:ext cx="8392417" cy="5472261"/>
          </a:xfrm>
        </p:spPr>
        <p:txBody>
          <a:bodyPr>
            <a:noAutofit/>
          </a:bodyPr>
          <a:lstStyle/>
          <a:p>
            <a:pPr>
              <a:buFont typeface="Wingdings" pitchFamily="2" charset="2"/>
              <a:buChar char="v"/>
            </a:pPr>
            <a:r>
              <a:rPr lang="en-GB" sz="2400" dirty="0" smtClean="0">
                <a:latin typeface="Arial" pitchFamily="34" charset="0"/>
                <a:cs typeface="Arial" pitchFamily="34" charset="0"/>
              </a:rPr>
              <a:t>A </a:t>
            </a:r>
            <a:r>
              <a:rPr lang="en-GB" sz="2400" b="1" dirty="0" smtClean="0">
                <a:latin typeface="Arial" pitchFamily="34" charset="0"/>
                <a:cs typeface="Arial" pitchFamily="34" charset="0"/>
              </a:rPr>
              <a:t>protective factor or process</a:t>
            </a:r>
            <a:r>
              <a:rPr lang="en-GB" sz="2400" dirty="0" smtClean="0">
                <a:latin typeface="Arial" pitchFamily="34" charset="0"/>
                <a:cs typeface="Arial" pitchFamily="34" charset="0"/>
              </a:rPr>
              <a:t> reduces or prevents the impact of a risk factor by “modify[</a:t>
            </a:r>
            <a:r>
              <a:rPr lang="en-GB" sz="2400" dirty="0" err="1" smtClean="0">
                <a:latin typeface="Arial" pitchFamily="34" charset="0"/>
                <a:cs typeface="Arial" pitchFamily="34" charset="0"/>
              </a:rPr>
              <a:t>ing</a:t>
            </a:r>
            <a:r>
              <a:rPr lang="en-GB" sz="2400" dirty="0" smtClean="0">
                <a:latin typeface="Arial" pitchFamily="34" charset="0"/>
                <a:cs typeface="Arial" pitchFamily="34" charset="0"/>
              </a:rPr>
              <a:t>] or transform[</a:t>
            </a:r>
            <a:r>
              <a:rPr lang="en-GB" sz="2400" dirty="0" err="1" smtClean="0">
                <a:latin typeface="Arial" pitchFamily="34" charset="0"/>
                <a:cs typeface="Arial" pitchFamily="34" charset="0"/>
              </a:rPr>
              <a:t>ing</a:t>
            </a:r>
            <a:r>
              <a:rPr lang="en-GB" sz="2400" dirty="0" smtClean="0">
                <a:latin typeface="Arial" pitchFamily="34" charset="0"/>
                <a:cs typeface="Arial" pitchFamily="34" charset="0"/>
              </a:rPr>
              <a:t>] responses to adverse events” (</a:t>
            </a:r>
            <a:r>
              <a:rPr lang="en-GB" sz="2400" dirty="0" err="1" smtClean="0">
                <a:latin typeface="Arial" pitchFamily="34" charset="0"/>
                <a:cs typeface="Arial" pitchFamily="34" charset="0"/>
              </a:rPr>
              <a:t>Benzies</a:t>
            </a:r>
            <a:r>
              <a:rPr lang="en-GB" sz="2400" dirty="0" smtClean="0">
                <a:latin typeface="Arial" pitchFamily="34" charset="0"/>
                <a:cs typeface="Arial" pitchFamily="34" charset="0"/>
              </a:rPr>
              <a:t> &amp; </a:t>
            </a:r>
            <a:r>
              <a:rPr lang="en-GB" sz="2400" dirty="0" err="1" smtClean="0">
                <a:latin typeface="Arial" pitchFamily="34" charset="0"/>
                <a:cs typeface="Arial" pitchFamily="34" charset="0"/>
              </a:rPr>
              <a:t>Mychasiuk</a:t>
            </a:r>
            <a:r>
              <a:rPr lang="en-GB" sz="2400" dirty="0" smtClean="0">
                <a:latin typeface="Arial" pitchFamily="34" charset="0"/>
                <a:cs typeface="Arial" pitchFamily="34" charset="0"/>
              </a:rPr>
              <a:t>, 2009)</a:t>
            </a:r>
          </a:p>
          <a:p>
            <a:pPr>
              <a:buFont typeface="Wingdings" pitchFamily="2" charset="2"/>
              <a:buChar char="v"/>
            </a:pPr>
            <a:r>
              <a:rPr lang="en-GB" sz="2400" dirty="0" smtClean="0">
                <a:latin typeface="Arial" pitchFamily="34" charset="0"/>
                <a:cs typeface="Arial" pitchFamily="34" charset="0"/>
              </a:rPr>
              <a:t>A </a:t>
            </a:r>
            <a:r>
              <a:rPr lang="en-GB" sz="2400" b="1" dirty="0" smtClean="0">
                <a:latin typeface="Arial" pitchFamily="34" charset="0"/>
                <a:cs typeface="Arial" pitchFamily="34" charset="0"/>
              </a:rPr>
              <a:t>resilience factor or process</a:t>
            </a:r>
            <a:r>
              <a:rPr lang="en-GB" sz="2400" dirty="0" smtClean="0">
                <a:latin typeface="Arial" pitchFamily="34" charset="0"/>
                <a:cs typeface="Arial" pitchFamily="34" charset="0"/>
              </a:rPr>
              <a:t> is something which supports a child to avoid the harms often associated with a risky environment.  </a:t>
            </a:r>
          </a:p>
          <a:p>
            <a:pPr>
              <a:buFont typeface="Wingdings" pitchFamily="2" charset="2"/>
              <a:buChar char="v"/>
            </a:pPr>
            <a:r>
              <a:rPr lang="en-GB" sz="2400" b="1" dirty="0" smtClean="0">
                <a:latin typeface="Arial" pitchFamily="34" charset="0"/>
                <a:cs typeface="Arial" pitchFamily="34" charset="0"/>
              </a:rPr>
              <a:t>Resilience </a:t>
            </a:r>
            <a:r>
              <a:rPr lang="en-GB" sz="2400" dirty="0" smtClean="0">
                <a:latin typeface="Arial" pitchFamily="34" charset="0"/>
                <a:cs typeface="Arial" pitchFamily="34" charset="0"/>
              </a:rPr>
              <a:t>can be defined as “normal development under difficult conditions” (</a:t>
            </a:r>
            <a:r>
              <a:rPr lang="en-GB" sz="2400" dirty="0" err="1" smtClean="0">
                <a:latin typeface="Arial" pitchFamily="34" charset="0"/>
                <a:cs typeface="Arial" pitchFamily="34" charset="0"/>
              </a:rPr>
              <a:t>Fonagy</a:t>
            </a:r>
            <a:r>
              <a:rPr lang="en-GB" sz="2400" dirty="0" smtClean="0">
                <a:latin typeface="Arial" pitchFamily="34" charset="0"/>
                <a:cs typeface="Arial" pitchFamily="34" charset="0"/>
              </a:rPr>
              <a:t> et al., 1994) or “a universal capacity which allows a person, group or community to prevent, minimise or overcome the damaging effects of adversity” (</a:t>
            </a:r>
            <a:r>
              <a:rPr lang="en-GB" sz="2400" dirty="0" err="1" smtClean="0">
                <a:latin typeface="Arial" pitchFamily="34" charset="0"/>
                <a:cs typeface="Arial" pitchFamily="34" charset="0"/>
              </a:rPr>
              <a:t>Grotberg</a:t>
            </a:r>
            <a:r>
              <a:rPr lang="en-GB" sz="2400" dirty="0" smtClean="0">
                <a:latin typeface="Arial" pitchFamily="34" charset="0"/>
                <a:cs typeface="Arial" pitchFamily="34" charset="0"/>
              </a:rPr>
              <a:t>, 1997 p7 in Sawyer, 2009 p4).</a:t>
            </a:r>
          </a:p>
          <a:p>
            <a:pPr>
              <a:buNone/>
            </a:pPr>
            <a:endParaRPr lang="en-GB" sz="2400" dirty="0" smtClean="0">
              <a:latin typeface="Arial" pitchFamily="34" charset="0"/>
              <a:cs typeface="Arial" pitchFamily="34" charset="0"/>
            </a:endParaRPr>
          </a:p>
          <a:p>
            <a:pPr eaLnBrk="1" hangingPunct="1">
              <a:lnSpc>
                <a:spcPct val="90000"/>
              </a:lnSpc>
              <a:buFont typeface="Wingdings" pitchFamily="2" charset="2"/>
              <a:buChar char="v"/>
              <a:defRPr/>
            </a:pPr>
            <a:endParaRPr lang="en-GB" sz="2800" dirty="0" smtClean="0">
              <a:latin typeface="Arial" pitchFamily="34" charset="0"/>
              <a:cs typeface="Arial" pitchFamily="34" charset="0"/>
            </a:endParaRPr>
          </a:p>
          <a:p>
            <a:pPr eaLnBrk="1" hangingPunct="1">
              <a:lnSpc>
                <a:spcPct val="90000"/>
              </a:lnSpc>
              <a:buFont typeface="Wingdings" pitchFamily="2" charset="2"/>
              <a:buChar char="v"/>
              <a:defRPr/>
            </a:pPr>
            <a:endParaRPr lang="en-GB" sz="2800" dirty="0" smtClean="0">
              <a:latin typeface="Arial" pitchFamily="34" charset="0"/>
              <a:cs typeface="Arial" pitchFamily="34" charset="0"/>
            </a:endParaRPr>
          </a:p>
          <a:p>
            <a:pPr eaLnBrk="1" hangingPunct="1">
              <a:lnSpc>
                <a:spcPct val="90000"/>
              </a:lnSpc>
              <a:buFont typeface="Wingdings" pitchFamily="2" charset="2"/>
              <a:buChar char="v"/>
              <a:defRPr/>
            </a:pPr>
            <a:endParaRPr lang="en-GB" sz="2400" dirty="0" smtClean="0">
              <a:latin typeface="Arial" pitchFamily="34" charset="0"/>
              <a:cs typeface="Arial" pitchFamily="34" charset="0"/>
            </a:endParaRPr>
          </a:p>
          <a:p>
            <a:pPr algn="ctr" eaLnBrk="1" hangingPunct="1">
              <a:lnSpc>
                <a:spcPct val="90000"/>
              </a:lnSpc>
              <a:buFont typeface="Wingdings 3" pitchFamily="18" charset="2"/>
              <a:buNone/>
              <a:defRPr/>
            </a:pPr>
            <a:endParaRPr lang="en-GB" sz="2400" b="1" dirty="0" smtClean="0">
              <a:latin typeface="Arial" pitchFamily="34" charset="0"/>
              <a:cs typeface="Arial" pitchFamily="34" charset="0"/>
            </a:endParaRPr>
          </a:p>
          <a:p>
            <a:pPr algn="ctr" eaLnBrk="1" hangingPunct="1">
              <a:lnSpc>
                <a:spcPct val="90000"/>
              </a:lnSpc>
              <a:buFont typeface="Wingdings 3" pitchFamily="18" charset="2"/>
              <a:buNone/>
              <a:defRPr/>
            </a:pPr>
            <a:r>
              <a:rPr lang="en-GB" sz="2400" b="1" dirty="0" smtClean="0">
                <a:latin typeface="Comic Sans MS" pitchFamily="66" charset="0"/>
              </a:rPr>
              <a:t> </a:t>
            </a:r>
          </a:p>
        </p:txBody>
      </p:sp>
      <p:sp>
        <p:nvSpPr>
          <p:cNvPr id="13314" name="Rectangle 2"/>
          <p:cNvSpPr>
            <a:spLocks noGrp="1" noChangeArrowheads="1"/>
          </p:cNvSpPr>
          <p:nvPr>
            <p:ph type="title"/>
          </p:nvPr>
        </p:nvSpPr>
        <p:spPr>
          <a:xfrm>
            <a:off x="428596" y="260350"/>
            <a:ext cx="7954992" cy="525463"/>
          </a:xfrm>
        </p:spPr>
        <p:txBody>
          <a:bodyPr>
            <a:noAutofit/>
          </a:bodyPr>
          <a:lstStyle/>
          <a:p>
            <a:pPr eaLnBrk="1" hangingPunct="1">
              <a:defRPr/>
            </a:pPr>
            <a:r>
              <a:rPr lang="en-GB" sz="3600" dirty="0" smtClean="0">
                <a:effectLst/>
                <a:latin typeface="Comic Sans MS" pitchFamily="66" charset="0"/>
              </a:rPr>
              <a:t>Some definitions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idx="1"/>
          </p:nvPr>
        </p:nvSpPr>
        <p:spPr>
          <a:xfrm>
            <a:off x="467544" y="1412776"/>
            <a:ext cx="7704856" cy="4609058"/>
          </a:xfrm>
        </p:spPr>
        <p:txBody>
          <a:bodyPr/>
          <a:lstStyle/>
          <a:p>
            <a:pPr eaLnBrk="1" hangingPunct="1">
              <a:buFont typeface="Wingdings" pitchFamily="2" charset="2"/>
              <a:buChar char="v"/>
            </a:pPr>
            <a:r>
              <a:rPr lang="en-GB" sz="2800" dirty="0" smtClean="0">
                <a:latin typeface="Arial" charset="0"/>
                <a:cs typeface="Arial" charset="0"/>
              </a:rPr>
              <a:t>Small group work.</a:t>
            </a:r>
          </a:p>
          <a:p>
            <a:pPr eaLnBrk="1" hangingPunct="1">
              <a:buFont typeface="Wingdings" pitchFamily="2" charset="2"/>
              <a:buChar char="v"/>
            </a:pPr>
            <a:r>
              <a:rPr lang="en-GB" sz="2800" dirty="0" smtClean="0">
                <a:latin typeface="Arial" charset="0"/>
                <a:cs typeface="Arial" charset="0"/>
              </a:rPr>
              <a:t>Flipchart.</a:t>
            </a:r>
          </a:p>
          <a:p>
            <a:pPr eaLnBrk="1" hangingPunct="1">
              <a:buFont typeface="Wingdings" pitchFamily="2" charset="2"/>
              <a:buChar char="v"/>
            </a:pPr>
            <a:r>
              <a:rPr lang="en-GB" sz="2800" dirty="0" smtClean="0">
                <a:latin typeface="Arial" charset="0"/>
                <a:cs typeface="Arial" charset="0"/>
              </a:rPr>
              <a:t>10 minutes.</a:t>
            </a:r>
          </a:p>
          <a:p>
            <a:pPr eaLnBrk="1" hangingPunct="1">
              <a:buFont typeface="Wingdings" pitchFamily="2" charset="2"/>
              <a:buChar char="v"/>
            </a:pPr>
            <a:endParaRPr lang="en-GB" sz="2800" dirty="0" smtClean="0">
              <a:latin typeface="Arial" charset="0"/>
              <a:cs typeface="Arial" charset="0"/>
            </a:endParaRPr>
          </a:p>
          <a:p>
            <a:pPr marL="623887" indent="-514350" eaLnBrk="1" hangingPunct="1">
              <a:buFont typeface="+mj-lt"/>
              <a:buAutoNum type="arabicPeriod"/>
            </a:pPr>
            <a:r>
              <a:rPr lang="en-GB" sz="2800" dirty="0" smtClean="0">
                <a:latin typeface="Arial" charset="0"/>
                <a:cs typeface="Arial" charset="0"/>
              </a:rPr>
              <a:t>What are some of the individual, family and social/environmental protective factors that might be present?</a:t>
            </a:r>
          </a:p>
          <a:p>
            <a:pPr marL="623887" indent="-514350" eaLnBrk="1" hangingPunct="1">
              <a:buFont typeface="+mj-lt"/>
              <a:buAutoNum type="arabicPeriod"/>
            </a:pPr>
            <a:r>
              <a:rPr lang="en-GB" sz="2800" dirty="0" smtClean="0">
                <a:latin typeface="Arial" charset="0"/>
                <a:cs typeface="Arial" charset="0"/>
              </a:rPr>
              <a:t>How might you identify ‘resilience’ in a child/young person?  </a:t>
            </a:r>
          </a:p>
          <a:p>
            <a:pPr lvl="1" eaLnBrk="1" hangingPunct="1"/>
            <a:endParaRPr lang="en-GB" sz="2400" dirty="0" smtClean="0">
              <a:latin typeface="Arial" charset="0"/>
              <a:cs typeface="Arial" charset="0"/>
            </a:endParaRPr>
          </a:p>
          <a:p>
            <a:pPr lvl="1" eaLnBrk="1" hangingPunct="1"/>
            <a:endParaRPr lang="en-GB" sz="2800" dirty="0" smtClean="0">
              <a:latin typeface="Arial" charset="0"/>
              <a:cs typeface="Arial" charset="0"/>
            </a:endParaRPr>
          </a:p>
          <a:p>
            <a:pPr lvl="1" eaLnBrk="1" hangingPunct="1"/>
            <a:endParaRPr lang="en-GB" sz="2000" dirty="0" smtClean="0">
              <a:latin typeface="Arial" charset="0"/>
              <a:cs typeface="Arial" charset="0"/>
            </a:endParaRPr>
          </a:p>
          <a:p>
            <a:pPr lvl="1" eaLnBrk="1" hangingPunct="1"/>
            <a:endParaRPr lang="en-GB" sz="2000" dirty="0" smtClean="0">
              <a:latin typeface="Arial" charset="0"/>
              <a:cs typeface="Arial" charset="0"/>
            </a:endParaRPr>
          </a:p>
          <a:p>
            <a:pPr eaLnBrk="1" hangingPunct="1"/>
            <a:endParaRPr lang="en-GB" sz="2400" dirty="0" smtClean="0">
              <a:latin typeface="Arial" charset="0"/>
              <a:cs typeface="Arial" charset="0"/>
            </a:endParaRPr>
          </a:p>
          <a:p>
            <a:pPr algn="just" eaLnBrk="1" hangingPunct="1"/>
            <a:endParaRPr lang="en-GB" sz="2000" dirty="0" smtClean="0">
              <a:latin typeface="Arial" charset="0"/>
              <a:cs typeface="Arial" charset="0"/>
            </a:endParaRPr>
          </a:p>
        </p:txBody>
      </p:sp>
      <p:sp>
        <p:nvSpPr>
          <p:cNvPr id="3074" name="Rectangle 2"/>
          <p:cNvSpPr>
            <a:spLocks noGrp="1" noChangeArrowheads="1"/>
          </p:cNvSpPr>
          <p:nvPr>
            <p:ph type="title"/>
          </p:nvPr>
        </p:nvSpPr>
        <p:spPr>
          <a:xfrm>
            <a:off x="683568" y="404664"/>
            <a:ext cx="8066088" cy="715963"/>
          </a:xfrm>
        </p:spPr>
        <p:txBody>
          <a:bodyPr>
            <a:normAutofit fontScale="90000"/>
          </a:bodyPr>
          <a:lstStyle/>
          <a:p>
            <a:pPr eaLnBrk="1" fontAlgn="auto" hangingPunct="1">
              <a:spcAft>
                <a:spcPts val="0"/>
              </a:spcAft>
              <a:defRPr/>
            </a:pPr>
            <a:r>
              <a:rPr lang="en-GB" sz="3600" dirty="0" smtClean="0">
                <a:effectLst/>
                <a:latin typeface="Comic Sans MS" pitchFamily="66" charset="0"/>
              </a:rPr>
              <a:t>Workshop Exercise 2:</a:t>
            </a:r>
            <a:br>
              <a:rPr lang="en-GB" sz="3600" dirty="0" smtClean="0">
                <a:effectLst/>
                <a:latin typeface="Comic Sans MS" pitchFamily="66" charset="0"/>
              </a:rPr>
            </a:br>
            <a:r>
              <a:rPr lang="en-GB" sz="3600" dirty="0" smtClean="0">
                <a:effectLst/>
                <a:latin typeface="Comic Sans MS" pitchFamily="66" charset="0"/>
              </a:rPr>
              <a:t>Protective factors &amp; resilience</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273050"/>
            <a:ext cx="8229600" cy="851694"/>
          </a:xfrm>
        </p:spPr>
        <p:txBody>
          <a:bodyPr>
            <a:normAutofit fontScale="90000"/>
          </a:bodyPr>
          <a:lstStyle/>
          <a:p>
            <a:pPr eaLnBrk="1" fontAlgn="auto" hangingPunct="1">
              <a:spcAft>
                <a:spcPts val="0"/>
              </a:spcAft>
              <a:defRPr/>
            </a:pPr>
            <a:r>
              <a:rPr lang="en-GB" sz="2800" dirty="0" smtClean="0">
                <a:effectLst/>
                <a:latin typeface="Comic Sans MS" pitchFamily="66" charset="0"/>
                <a:cs typeface="Arial" pitchFamily="34" charset="0"/>
              </a:rPr>
              <a:t>Protective factors and processes, and evidence of resilience</a:t>
            </a:r>
          </a:p>
        </p:txBody>
      </p:sp>
      <p:sp>
        <p:nvSpPr>
          <p:cNvPr id="22531" name="Rectangle 3"/>
          <p:cNvSpPr>
            <a:spLocks noGrp="1" noChangeArrowheads="1"/>
          </p:cNvSpPr>
          <p:nvPr>
            <p:ph sz="quarter" idx="2"/>
          </p:nvPr>
        </p:nvSpPr>
        <p:spPr>
          <a:xfrm>
            <a:off x="250825" y="1196975"/>
            <a:ext cx="4465638" cy="5111750"/>
          </a:xfrm>
          <a:ln>
            <a:prstDash val="solid"/>
          </a:ln>
        </p:spPr>
        <p:txBody>
          <a:bodyPr/>
          <a:lstStyle/>
          <a:p>
            <a:pPr eaLnBrk="1" hangingPunct="1">
              <a:buFont typeface="Wingdings" pitchFamily="2" charset="2"/>
              <a:buChar char="v"/>
            </a:pPr>
            <a:r>
              <a:rPr lang="en-GB" sz="2000" dirty="0" smtClean="0">
                <a:latin typeface="Comic Sans MS" pitchFamily="66" charset="0"/>
                <a:cs typeface="Arial" charset="0"/>
              </a:rPr>
              <a:t>Presence of a stable adult figure (esp. a non-using parent). </a:t>
            </a:r>
          </a:p>
          <a:p>
            <a:pPr eaLnBrk="1" hangingPunct="1">
              <a:buFont typeface="Wingdings" pitchFamily="2" charset="2"/>
              <a:buChar char="v"/>
            </a:pPr>
            <a:r>
              <a:rPr lang="en-GB" sz="2000" dirty="0" smtClean="0">
                <a:latin typeface="Comic Sans MS" pitchFamily="66" charset="0"/>
                <a:cs typeface="Arial" charset="0"/>
              </a:rPr>
              <a:t>Close positive bond with an adult in a caring role. </a:t>
            </a:r>
          </a:p>
          <a:p>
            <a:pPr eaLnBrk="1" hangingPunct="1">
              <a:buFont typeface="Wingdings" pitchFamily="2" charset="2"/>
              <a:buChar char="v"/>
            </a:pPr>
            <a:r>
              <a:rPr lang="en-GB" sz="2000" dirty="0" smtClean="0">
                <a:latin typeface="Comic Sans MS" pitchFamily="66" charset="0"/>
                <a:cs typeface="Arial" charset="0"/>
              </a:rPr>
              <a:t>Wider, positive, support network </a:t>
            </a:r>
            <a:r>
              <a:rPr lang="en-GB" sz="2000" dirty="0" err="1" smtClean="0">
                <a:latin typeface="Comic Sans MS" pitchFamily="66" charset="0"/>
                <a:cs typeface="Arial" charset="0"/>
              </a:rPr>
              <a:t>incl</a:t>
            </a:r>
            <a:r>
              <a:rPr lang="en-GB" sz="2000" dirty="0" smtClean="0">
                <a:latin typeface="Comic Sans MS" pitchFamily="66" charset="0"/>
                <a:cs typeface="Arial" charset="0"/>
              </a:rPr>
              <a:t> with peers. </a:t>
            </a:r>
          </a:p>
          <a:p>
            <a:pPr eaLnBrk="1" hangingPunct="1">
              <a:buFont typeface="Wingdings" pitchFamily="2" charset="2"/>
              <a:buChar char="v"/>
            </a:pPr>
            <a:r>
              <a:rPr lang="en-GB" sz="2000" dirty="0" smtClean="0">
                <a:latin typeface="Comic Sans MS" pitchFamily="66" charset="0"/>
                <a:cs typeface="Arial" charset="0"/>
              </a:rPr>
              <a:t>Parenting style and positive family environment.  </a:t>
            </a:r>
          </a:p>
          <a:p>
            <a:pPr eaLnBrk="1" hangingPunct="1">
              <a:buFont typeface="Wingdings" pitchFamily="2" charset="2"/>
              <a:buChar char="v"/>
            </a:pPr>
            <a:r>
              <a:rPr lang="en-GB" sz="2000" dirty="0" smtClean="0">
                <a:latin typeface="Comic Sans MS" pitchFamily="66" charset="0"/>
                <a:cs typeface="Arial" charset="0"/>
              </a:rPr>
              <a:t>Individual temperament. </a:t>
            </a:r>
          </a:p>
          <a:p>
            <a:pPr eaLnBrk="1" hangingPunct="1">
              <a:buFont typeface="Wingdings" pitchFamily="2" charset="2"/>
              <a:buChar char="v"/>
            </a:pPr>
            <a:r>
              <a:rPr lang="en-GB" sz="2000" dirty="0" smtClean="0">
                <a:latin typeface="Comic Sans MS" pitchFamily="66" charset="0"/>
                <a:cs typeface="Arial" charset="0"/>
              </a:rPr>
              <a:t>Engagement in a range of activities. </a:t>
            </a:r>
          </a:p>
          <a:p>
            <a:pPr eaLnBrk="1" hangingPunct="1">
              <a:buFont typeface="Wingdings" pitchFamily="2" charset="2"/>
              <a:buChar char="v"/>
            </a:pPr>
            <a:r>
              <a:rPr lang="en-GB" sz="2000" dirty="0" smtClean="0">
                <a:latin typeface="Comic Sans MS" pitchFamily="66" charset="0"/>
                <a:cs typeface="Arial" charset="0"/>
              </a:rPr>
              <a:t>Positive opportunities at times of transition. </a:t>
            </a:r>
          </a:p>
          <a:p>
            <a:pPr eaLnBrk="1" hangingPunct="1">
              <a:buFont typeface="Wingdings" pitchFamily="2" charset="2"/>
              <a:buChar char="v"/>
            </a:pPr>
            <a:r>
              <a:rPr lang="en-GB" sz="2000" dirty="0" smtClean="0">
                <a:latin typeface="Comic Sans MS" pitchFamily="66" charset="0"/>
                <a:cs typeface="Arial" charset="0"/>
              </a:rPr>
              <a:t>Problem short-term / parent seeking help.</a:t>
            </a:r>
          </a:p>
        </p:txBody>
      </p:sp>
      <p:sp>
        <p:nvSpPr>
          <p:cNvPr id="22532" name="Content Placeholder 5"/>
          <p:cNvSpPr>
            <a:spLocks noGrp="1"/>
          </p:cNvSpPr>
          <p:nvPr>
            <p:ph sz="quarter" idx="4"/>
          </p:nvPr>
        </p:nvSpPr>
        <p:spPr>
          <a:xfrm>
            <a:off x="4645025" y="1125538"/>
            <a:ext cx="4041775" cy="5040312"/>
          </a:xfrm>
          <a:ln>
            <a:prstDash val="solid"/>
          </a:ln>
        </p:spPr>
        <p:txBody>
          <a:bodyPr/>
          <a:lstStyle/>
          <a:p>
            <a:pPr eaLnBrk="1" hangingPunct="1">
              <a:spcBef>
                <a:spcPct val="0"/>
              </a:spcBef>
              <a:buFont typeface="Wingdings" pitchFamily="2" charset="2"/>
              <a:buChar char="v"/>
            </a:pPr>
            <a:r>
              <a:rPr lang="en-GB" dirty="0" smtClean="0">
                <a:latin typeface="Comic Sans MS" pitchFamily="66" charset="0"/>
                <a:cs typeface="Arial" charset="0"/>
              </a:rPr>
              <a:t>Deliberate planning by a child that they will be different. </a:t>
            </a:r>
          </a:p>
          <a:p>
            <a:pPr eaLnBrk="1" hangingPunct="1">
              <a:spcBef>
                <a:spcPct val="0"/>
              </a:spcBef>
              <a:buFont typeface="Wingdings" pitchFamily="2" charset="2"/>
              <a:buChar char="v"/>
            </a:pPr>
            <a:r>
              <a:rPr lang="en-GB" dirty="0" smtClean="0">
                <a:latin typeface="Comic Sans MS" pitchFamily="66" charset="0"/>
                <a:cs typeface="Arial" charset="0"/>
              </a:rPr>
              <a:t>Self-efficacy, self-esteem, confidence.  </a:t>
            </a:r>
          </a:p>
          <a:p>
            <a:pPr eaLnBrk="1" hangingPunct="1">
              <a:spcBef>
                <a:spcPct val="0"/>
              </a:spcBef>
              <a:buFont typeface="Wingdings" pitchFamily="2" charset="2"/>
              <a:buChar char="v"/>
            </a:pPr>
            <a:r>
              <a:rPr lang="en-GB" dirty="0" smtClean="0">
                <a:latin typeface="Comic Sans MS" pitchFamily="66" charset="0"/>
                <a:cs typeface="Arial" charset="0"/>
              </a:rPr>
              <a:t>A good repertoire of coping responses.</a:t>
            </a:r>
          </a:p>
          <a:p>
            <a:pPr eaLnBrk="1" hangingPunct="1">
              <a:spcBef>
                <a:spcPct val="0"/>
              </a:spcBef>
              <a:buFont typeface="Wingdings" pitchFamily="2" charset="2"/>
              <a:buChar char="v"/>
            </a:pPr>
            <a:r>
              <a:rPr lang="en-GB" dirty="0" smtClean="0">
                <a:latin typeface="Comic Sans MS" pitchFamily="66" charset="0"/>
                <a:cs typeface="Arial" charset="0"/>
              </a:rPr>
              <a:t>Ability to cope with change. </a:t>
            </a:r>
          </a:p>
          <a:p>
            <a:pPr eaLnBrk="1" hangingPunct="1">
              <a:spcBef>
                <a:spcPct val="0"/>
              </a:spcBef>
              <a:buFont typeface="Wingdings" pitchFamily="2" charset="2"/>
              <a:buChar char="v"/>
            </a:pPr>
            <a:r>
              <a:rPr lang="en-GB" dirty="0" smtClean="0">
                <a:latin typeface="Comic Sans MS" pitchFamily="66" charset="0"/>
                <a:cs typeface="Arial" charset="0"/>
              </a:rPr>
              <a:t>Problem-solving skills. </a:t>
            </a:r>
          </a:p>
          <a:p>
            <a:pPr eaLnBrk="1" hangingPunct="1">
              <a:spcBef>
                <a:spcPct val="0"/>
              </a:spcBef>
              <a:buFont typeface="Wingdings" pitchFamily="2" charset="2"/>
              <a:buChar char="v"/>
            </a:pPr>
            <a:r>
              <a:rPr lang="en-GB" dirty="0" smtClean="0">
                <a:latin typeface="Comic Sans MS" pitchFamily="66" charset="0"/>
                <a:cs typeface="Arial" charset="0"/>
              </a:rPr>
              <a:t>Feeling that there are choices and that the child can be in control. </a:t>
            </a:r>
          </a:p>
          <a:p>
            <a:pPr>
              <a:spcBef>
                <a:spcPct val="0"/>
              </a:spcBef>
            </a:pPr>
            <a:endParaRPr lang="en-GB"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idx="1"/>
          </p:nvPr>
        </p:nvSpPr>
        <p:spPr>
          <a:xfrm>
            <a:off x="467544" y="1556792"/>
            <a:ext cx="8424936" cy="4465042"/>
          </a:xfrm>
        </p:spPr>
        <p:txBody>
          <a:bodyPr/>
          <a:lstStyle/>
          <a:p>
            <a:pPr eaLnBrk="1" hangingPunct="1">
              <a:buFont typeface="Wingdings" pitchFamily="2" charset="2"/>
              <a:buChar char="v"/>
            </a:pPr>
            <a:r>
              <a:rPr lang="en-GB" sz="3600" dirty="0" smtClean="0">
                <a:latin typeface="Arial" charset="0"/>
                <a:cs typeface="Arial" charset="0"/>
              </a:rPr>
              <a:t>Pairs.</a:t>
            </a:r>
          </a:p>
          <a:p>
            <a:pPr eaLnBrk="1" hangingPunct="1">
              <a:buFont typeface="Wingdings" pitchFamily="2" charset="2"/>
              <a:buChar char="v"/>
            </a:pPr>
            <a:r>
              <a:rPr lang="en-GB" sz="3600" dirty="0" smtClean="0">
                <a:latin typeface="Arial" charset="0"/>
                <a:cs typeface="Arial" charset="0"/>
              </a:rPr>
              <a:t>Handout cards.</a:t>
            </a:r>
          </a:p>
          <a:p>
            <a:pPr eaLnBrk="1" hangingPunct="1">
              <a:buFont typeface="Wingdings" pitchFamily="2" charset="2"/>
              <a:buChar char="v"/>
            </a:pPr>
            <a:r>
              <a:rPr lang="en-GB" sz="3600" dirty="0" smtClean="0">
                <a:latin typeface="Arial" charset="0"/>
                <a:cs typeface="Arial" charset="0"/>
              </a:rPr>
              <a:t>10 minutes.  </a:t>
            </a:r>
          </a:p>
          <a:p>
            <a:pPr lvl="1" eaLnBrk="1" hangingPunct="1"/>
            <a:endParaRPr lang="en-GB" sz="2400" dirty="0" smtClean="0">
              <a:latin typeface="Arial" charset="0"/>
              <a:cs typeface="Arial" charset="0"/>
            </a:endParaRPr>
          </a:p>
          <a:p>
            <a:pPr lvl="1" eaLnBrk="1" hangingPunct="1"/>
            <a:endParaRPr lang="en-GB" sz="2800" dirty="0" smtClean="0">
              <a:latin typeface="Arial" charset="0"/>
              <a:cs typeface="Arial" charset="0"/>
            </a:endParaRPr>
          </a:p>
          <a:p>
            <a:pPr lvl="1" eaLnBrk="1" hangingPunct="1"/>
            <a:endParaRPr lang="en-GB" sz="2000" dirty="0" smtClean="0">
              <a:latin typeface="Arial" charset="0"/>
              <a:cs typeface="Arial" charset="0"/>
            </a:endParaRPr>
          </a:p>
          <a:p>
            <a:pPr lvl="1" eaLnBrk="1" hangingPunct="1"/>
            <a:endParaRPr lang="en-GB" sz="2000" dirty="0" smtClean="0">
              <a:latin typeface="Arial" charset="0"/>
              <a:cs typeface="Arial" charset="0"/>
            </a:endParaRPr>
          </a:p>
          <a:p>
            <a:pPr eaLnBrk="1" hangingPunct="1"/>
            <a:endParaRPr lang="en-GB" sz="2400" dirty="0" smtClean="0">
              <a:latin typeface="Arial" charset="0"/>
              <a:cs typeface="Arial" charset="0"/>
            </a:endParaRPr>
          </a:p>
          <a:p>
            <a:pPr algn="just" eaLnBrk="1" hangingPunct="1"/>
            <a:endParaRPr lang="en-GB" sz="2000" dirty="0" smtClean="0">
              <a:latin typeface="Arial" charset="0"/>
              <a:cs typeface="Arial" charset="0"/>
            </a:endParaRPr>
          </a:p>
        </p:txBody>
      </p:sp>
      <p:sp>
        <p:nvSpPr>
          <p:cNvPr id="3074" name="Rectangle 2"/>
          <p:cNvSpPr>
            <a:spLocks noGrp="1" noChangeArrowheads="1"/>
          </p:cNvSpPr>
          <p:nvPr>
            <p:ph type="title"/>
          </p:nvPr>
        </p:nvSpPr>
        <p:spPr>
          <a:xfrm>
            <a:off x="683568" y="476672"/>
            <a:ext cx="8066088" cy="715963"/>
          </a:xfrm>
        </p:spPr>
        <p:txBody>
          <a:bodyPr>
            <a:normAutofit fontScale="90000"/>
          </a:bodyPr>
          <a:lstStyle/>
          <a:p>
            <a:pPr eaLnBrk="1" fontAlgn="auto" hangingPunct="1">
              <a:spcAft>
                <a:spcPts val="0"/>
              </a:spcAft>
              <a:defRPr/>
            </a:pPr>
            <a:r>
              <a:rPr lang="en-GB" sz="3600" dirty="0" smtClean="0">
                <a:effectLst/>
                <a:latin typeface="Comic Sans MS" pitchFamily="66" charset="0"/>
              </a:rPr>
              <a:t>Workshop Exercise 3:</a:t>
            </a:r>
            <a:br>
              <a:rPr lang="en-GB" sz="3600" dirty="0" smtClean="0">
                <a:effectLst/>
                <a:latin typeface="Comic Sans MS" pitchFamily="66" charset="0"/>
              </a:rPr>
            </a:br>
            <a:r>
              <a:rPr lang="en-GB" sz="3600" dirty="0" smtClean="0">
                <a:effectLst/>
                <a:latin typeface="Comic Sans MS" pitchFamily="66" charset="0"/>
              </a:rPr>
              <a:t>Thinking about coping</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714375" y="285750"/>
            <a:ext cx="8066088" cy="715963"/>
          </a:xfrm>
        </p:spPr>
        <p:txBody>
          <a:bodyPr>
            <a:normAutofit fontScale="90000"/>
          </a:bodyPr>
          <a:lstStyle/>
          <a:p>
            <a:pPr eaLnBrk="1" fontAlgn="auto" hangingPunct="1">
              <a:spcAft>
                <a:spcPts val="0"/>
              </a:spcAft>
              <a:defRPr/>
            </a:pPr>
            <a:r>
              <a:rPr lang="en-GB" sz="3600" b="0" dirty="0" smtClean="0">
                <a:effectLst/>
                <a:latin typeface="Comic Sans MS" pitchFamily="66" charset="0"/>
              </a:rPr>
              <a:t>How do you feel about the things you do to cope?</a:t>
            </a:r>
          </a:p>
        </p:txBody>
      </p:sp>
      <p:pic>
        <p:nvPicPr>
          <p:cNvPr id="2051" name="Picture 3"/>
          <p:cNvPicPr>
            <a:picLocks noChangeAspect="1" noChangeArrowheads="1"/>
          </p:cNvPicPr>
          <p:nvPr/>
        </p:nvPicPr>
        <p:blipFill>
          <a:blip r:embed="rId3" cstate="print"/>
          <a:srcRect/>
          <a:stretch>
            <a:fillRect/>
          </a:stretch>
        </p:blipFill>
        <p:spPr bwMode="auto">
          <a:xfrm>
            <a:off x="755576" y="1268760"/>
            <a:ext cx="7588324" cy="463814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273050"/>
            <a:ext cx="8229600" cy="779686"/>
          </a:xfrm>
        </p:spPr>
        <p:txBody>
          <a:bodyPr>
            <a:noAutofit/>
          </a:bodyPr>
          <a:lstStyle/>
          <a:p>
            <a:pPr eaLnBrk="1" hangingPunct="1">
              <a:defRPr/>
            </a:pPr>
            <a:r>
              <a:rPr lang="en-GB" sz="3600" dirty="0" smtClean="0">
                <a:effectLst/>
                <a:latin typeface="Comic Sans MS" pitchFamily="66" charset="0"/>
                <a:cs typeface="Arial" charset="0"/>
              </a:rPr>
              <a:t>Benefits of </a:t>
            </a:r>
            <a:r>
              <a:rPr lang="en-GB" sz="3600" i="1" dirty="0" smtClean="0">
                <a:effectLst/>
                <a:latin typeface="Comic Sans MS" pitchFamily="66" charset="0"/>
                <a:cs typeface="Arial" charset="0"/>
              </a:rPr>
              <a:t>Steps to Cope</a:t>
            </a:r>
            <a:endParaRPr lang="en-GB" sz="3600" dirty="0" smtClean="0">
              <a:effectLst/>
              <a:latin typeface="Comic Sans MS" pitchFamily="66" charset="0"/>
              <a:cs typeface="Arial" charset="0"/>
            </a:endParaRPr>
          </a:p>
        </p:txBody>
      </p:sp>
      <p:sp>
        <p:nvSpPr>
          <p:cNvPr id="5" name="Content Placeholder 4"/>
          <p:cNvSpPr>
            <a:spLocks noGrp="1"/>
          </p:cNvSpPr>
          <p:nvPr>
            <p:ph sz="quarter" idx="2"/>
          </p:nvPr>
        </p:nvSpPr>
        <p:spPr>
          <a:xfrm>
            <a:off x="179512" y="980728"/>
            <a:ext cx="8208912" cy="5328592"/>
          </a:xfrm>
        </p:spPr>
        <p:txBody>
          <a:bodyPr/>
          <a:lstStyle/>
          <a:p>
            <a:pPr marL="540000" indent="-457200">
              <a:spcBef>
                <a:spcPts val="200"/>
              </a:spcBef>
              <a:buFont typeface="Wingdings" pitchFamily="2" charset="2"/>
              <a:buChar char="v"/>
            </a:pPr>
            <a:r>
              <a:rPr lang="en-GB" sz="2800" dirty="0" smtClean="0">
                <a:latin typeface="Arial" pitchFamily="34" charset="0"/>
                <a:cs typeface="Arial" pitchFamily="34" charset="0"/>
              </a:rPr>
              <a:t>2 pilot projects (2011-2013).</a:t>
            </a:r>
          </a:p>
          <a:p>
            <a:pPr marL="540000" indent="-457200">
              <a:spcBef>
                <a:spcPts val="200"/>
              </a:spcBef>
              <a:buFont typeface="Wingdings" pitchFamily="2" charset="2"/>
              <a:buChar char="v"/>
            </a:pPr>
            <a:r>
              <a:rPr lang="en-GB" sz="2800" dirty="0" smtClean="0">
                <a:latin typeface="Arial" pitchFamily="34" charset="0"/>
                <a:cs typeface="Arial" pitchFamily="34" charset="0"/>
              </a:rPr>
              <a:t>57 practitioners trained: 20 used </a:t>
            </a:r>
            <a:r>
              <a:rPr lang="en-GB" sz="2800" dirty="0" err="1" smtClean="0">
                <a:latin typeface="Arial" pitchFamily="34" charset="0"/>
                <a:cs typeface="Arial" pitchFamily="34" charset="0"/>
              </a:rPr>
              <a:t>StC</a:t>
            </a:r>
            <a:r>
              <a:rPr lang="en-GB" sz="2800" dirty="0" smtClean="0">
                <a:latin typeface="Arial" pitchFamily="34" charset="0"/>
                <a:cs typeface="Arial" pitchFamily="34" charset="0"/>
              </a:rPr>
              <a:t> (1:1 &amp; groups). </a:t>
            </a:r>
          </a:p>
          <a:p>
            <a:pPr marL="540000" indent="-457200">
              <a:spcBef>
                <a:spcPts val="200"/>
              </a:spcBef>
              <a:buFont typeface="Wingdings" pitchFamily="2" charset="2"/>
              <a:buChar char="v"/>
            </a:pPr>
            <a:r>
              <a:rPr lang="en-GB" sz="2800" dirty="0" smtClean="0">
                <a:latin typeface="Arial" pitchFamily="34" charset="0"/>
                <a:cs typeface="Arial" pitchFamily="34" charset="0"/>
              </a:rPr>
              <a:t>43 YP. Roughly half with PAM (majority maternal).  Many living with problems for 10+ years.  </a:t>
            </a:r>
          </a:p>
          <a:p>
            <a:pPr marL="540000" indent="-457200">
              <a:spcBef>
                <a:spcPts val="200"/>
              </a:spcBef>
              <a:buFont typeface="Wingdings" pitchFamily="2" charset="2"/>
              <a:buChar char="v"/>
            </a:pPr>
            <a:r>
              <a:rPr lang="en-GB" sz="2800" dirty="0" smtClean="0">
                <a:latin typeface="Arial" pitchFamily="34" charset="0"/>
                <a:cs typeface="Arial" pitchFamily="34" charset="0"/>
              </a:rPr>
              <a:t>Encouraging findings – in the short-term it seems that </a:t>
            </a:r>
            <a:r>
              <a:rPr lang="en-GB" sz="2800" dirty="0" err="1" smtClean="0">
                <a:latin typeface="Arial" pitchFamily="34" charset="0"/>
                <a:cs typeface="Arial" pitchFamily="34" charset="0"/>
              </a:rPr>
              <a:t>StC</a:t>
            </a:r>
            <a:r>
              <a:rPr lang="en-GB" sz="2800" dirty="0" smtClean="0">
                <a:latin typeface="Arial" pitchFamily="34" charset="0"/>
                <a:cs typeface="Arial" pitchFamily="34" charset="0"/>
              </a:rPr>
              <a:t> can benefit YP in a range of areas in line with the steps. </a:t>
            </a:r>
          </a:p>
          <a:p>
            <a:pPr marL="540000" indent="-457200">
              <a:spcBef>
                <a:spcPts val="200"/>
              </a:spcBef>
              <a:buFont typeface="Wingdings" pitchFamily="2" charset="2"/>
              <a:buChar char="v"/>
            </a:pPr>
            <a:r>
              <a:rPr lang="en-GB" sz="2800" dirty="0" smtClean="0">
                <a:latin typeface="Arial" pitchFamily="34" charset="0"/>
                <a:cs typeface="Arial" pitchFamily="34" charset="0"/>
              </a:rPr>
              <a:t>Benefits also for practitioners – not explored here. </a:t>
            </a:r>
          </a:p>
          <a:p>
            <a:pPr marL="540000" indent="-457200">
              <a:spcBef>
                <a:spcPts val="200"/>
              </a:spcBef>
              <a:buFont typeface="Wingdings" pitchFamily="2" charset="2"/>
              <a:buChar char="q"/>
            </a:pPr>
            <a:endParaRPr lang="en-GB"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1" name="Content Placeholder 10" descr="STC15 clearer before.jpg"/>
          <p:cNvPicPr>
            <a:picLocks noGrp="1" noChangeAspect="1"/>
          </p:cNvPicPr>
          <p:nvPr>
            <p:ph sz="quarter" idx="2"/>
          </p:nvPr>
        </p:nvPicPr>
        <p:blipFill>
          <a:blip r:embed="rId3" cstate="print"/>
          <a:stretch>
            <a:fillRect/>
          </a:stretch>
        </p:blipFill>
        <p:spPr>
          <a:xfrm>
            <a:off x="342242" y="476672"/>
            <a:ext cx="4028139" cy="5544615"/>
          </a:xfrm>
        </p:spPr>
      </p:pic>
      <p:pic>
        <p:nvPicPr>
          <p:cNvPr id="12" name="Content Placeholder 11" descr="STC15 clearer after.jpg"/>
          <p:cNvPicPr>
            <a:picLocks noGrp="1" noChangeAspect="1"/>
          </p:cNvPicPr>
          <p:nvPr>
            <p:ph sz="quarter" idx="4"/>
          </p:nvPr>
        </p:nvPicPr>
        <p:blipFill>
          <a:blip r:embed="rId4" cstate="print"/>
          <a:stretch>
            <a:fillRect/>
          </a:stretch>
        </p:blipFill>
        <p:spPr>
          <a:xfrm>
            <a:off x="4635488" y="620688"/>
            <a:ext cx="4028139" cy="5544615"/>
          </a:xfrm>
        </p:spPr>
      </p:pic>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79512" y="548680"/>
            <a:ext cx="2952328" cy="1656184"/>
          </a:xfrm>
        </p:spPr>
        <p:txBody>
          <a:bodyPr>
            <a:noAutofit/>
          </a:bodyPr>
          <a:lstStyle/>
          <a:p>
            <a:pPr eaLnBrk="1" hangingPunct="1">
              <a:defRPr/>
            </a:pPr>
            <a:r>
              <a:rPr lang="en-GB" sz="3200" dirty="0" smtClean="0">
                <a:effectLst/>
                <a:latin typeface="Comic Sans MS" pitchFamily="66" charset="0"/>
                <a:cs typeface="Arial" charset="0"/>
              </a:rPr>
              <a:t>In her own words – girl aged 14</a:t>
            </a:r>
          </a:p>
        </p:txBody>
      </p:sp>
      <p:pic>
        <p:nvPicPr>
          <p:cNvPr id="19" name="Content Placeholder 18" descr="niamh photos cropped.jpg"/>
          <p:cNvPicPr>
            <a:picLocks noGrp="1" noChangeAspect="1"/>
          </p:cNvPicPr>
          <p:nvPr>
            <p:ph idx="1"/>
          </p:nvPr>
        </p:nvPicPr>
        <p:blipFill>
          <a:blip r:embed="rId3" cstate="print"/>
          <a:stretch>
            <a:fillRect/>
          </a:stretch>
        </p:blipFill>
        <p:spPr>
          <a:xfrm>
            <a:off x="3347864" y="188639"/>
            <a:ext cx="4680520" cy="6302909"/>
          </a:xfr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idx="1"/>
          </p:nvPr>
        </p:nvSpPr>
        <p:spPr>
          <a:xfrm>
            <a:off x="467544" y="1124744"/>
            <a:ext cx="8248650" cy="4897090"/>
          </a:xfrm>
        </p:spPr>
        <p:txBody>
          <a:bodyPr/>
          <a:lstStyle/>
          <a:p>
            <a:pPr marL="623887" indent="-514350" eaLnBrk="1" hangingPunct="1">
              <a:buFont typeface="+mj-lt"/>
              <a:buAutoNum type="arabicPeriod"/>
            </a:pPr>
            <a:r>
              <a:rPr lang="en-GB" altLang="en-US" sz="2800" dirty="0" smtClean="0">
                <a:latin typeface="Arial" pitchFamily="34" charset="0"/>
                <a:cs typeface="Arial" pitchFamily="34" charset="0"/>
              </a:rPr>
              <a:t>An introduction to </a:t>
            </a:r>
            <a:r>
              <a:rPr lang="en-GB" altLang="en-US" sz="2800" i="1" dirty="0" smtClean="0">
                <a:latin typeface="Arial" pitchFamily="34" charset="0"/>
                <a:cs typeface="Arial" pitchFamily="34" charset="0"/>
              </a:rPr>
              <a:t>Steps to Cope</a:t>
            </a:r>
            <a:r>
              <a:rPr lang="en-GB" altLang="en-US" sz="2800" dirty="0" smtClean="0">
                <a:latin typeface="Arial" pitchFamily="34" charset="0"/>
                <a:cs typeface="Arial" pitchFamily="34" charset="0"/>
              </a:rPr>
              <a:t> (</a:t>
            </a:r>
            <a:r>
              <a:rPr lang="en-GB" altLang="en-US" sz="2800" dirty="0" err="1" smtClean="0">
                <a:latin typeface="Arial" pitchFamily="34" charset="0"/>
                <a:cs typeface="Arial" pitchFamily="34" charset="0"/>
              </a:rPr>
              <a:t>StC</a:t>
            </a:r>
            <a:r>
              <a:rPr lang="en-GB" altLang="en-US" sz="2800" dirty="0" smtClean="0">
                <a:latin typeface="Arial" pitchFamily="34" charset="0"/>
                <a:cs typeface="Arial" pitchFamily="34" charset="0"/>
              </a:rPr>
              <a:t>).</a:t>
            </a:r>
          </a:p>
          <a:p>
            <a:pPr marL="623887" indent="-514350" eaLnBrk="1" hangingPunct="1">
              <a:buFont typeface="+mj-lt"/>
              <a:buAutoNum type="arabicPeriod"/>
            </a:pPr>
            <a:r>
              <a:rPr lang="en-GB" altLang="en-US" sz="2800" dirty="0" err="1" smtClean="0">
                <a:latin typeface="Arial" pitchFamily="34" charset="0"/>
                <a:cs typeface="Arial" pitchFamily="34" charset="0"/>
              </a:rPr>
              <a:t>StC</a:t>
            </a:r>
            <a:r>
              <a:rPr lang="en-GB" altLang="en-US" sz="2800" dirty="0" smtClean="0">
                <a:latin typeface="Arial" pitchFamily="34" charset="0"/>
                <a:cs typeface="Arial" pitchFamily="34" charset="0"/>
              </a:rPr>
              <a:t> in action:</a:t>
            </a:r>
          </a:p>
          <a:p>
            <a:pPr marL="879475" lvl="1" indent="-514350" eaLnBrk="1" hangingPunct="1">
              <a:buFont typeface="+mj-lt"/>
              <a:buAutoNum type="alphaLcParenR"/>
            </a:pPr>
            <a:r>
              <a:rPr lang="en-GB" altLang="en-US" sz="2800" dirty="0" smtClean="0">
                <a:latin typeface="Arial" pitchFamily="34" charset="0"/>
                <a:cs typeface="Arial" pitchFamily="34" charset="0"/>
              </a:rPr>
              <a:t>Thinking about how children &amp; young people can be affected by parental alcohol misuse.</a:t>
            </a:r>
          </a:p>
          <a:p>
            <a:pPr marL="879475" lvl="1" indent="-514350" eaLnBrk="1" hangingPunct="1">
              <a:buFont typeface="+mj-lt"/>
              <a:buAutoNum type="alphaLcParenR"/>
            </a:pPr>
            <a:r>
              <a:rPr lang="en-GB" altLang="en-US" sz="2800" dirty="0" smtClean="0">
                <a:latin typeface="Arial" pitchFamily="34" charset="0"/>
                <a:cs typeface="Arial" pitchFamily="34" charset="0"/>
              </a:rPr>
              <a:t>Thinking about protective factors and resilience.</a:t>
            </a:r>
          </a:p>
          <a:p>
            <a:pPr marL="879475" lvl="1" indent="-514350" eaLnBrk="1" hangingPunct="1">
              <a:buFont typeface="+mj-lt"/>
              <a:buAutoNum type="alphaLcParenR"/>
            </a:pPr>
            <a:r>
              <a:rPr lang="en-GB" altLang="en-US" sz="2800" dirty="0" smtClean="0">
                <a:latin typeface="Arial" pitchFamily="34" charset="0"/>
                <a:cs typeface="Arial" pitchFamily="34" charset="0"/>
              </a:rPr>
              <a:t>Thinking about how children and young people cope.</a:t>
            </a:r>
          </a:p>
          <a:p>
            <a:pPr marL="623887" indent="-514350" eaLnBrk="1" hangingPunct="1">
              <a:buFont typeface="+mj-lt"/>
              <a:buAutoNum type="arabicPeriod"/>
            </a:pPr>
            <a:r>
              <a:rPr lang="en-GB" altLang="en-US" sz="2800" dirty="0" smtClean="0">
                <a:latin typeface="Arial" pitchFamily="34" charset="0"/>
                <a:cs typeface="Arial" pitchFamily="34" charset="0"/>
              </a:rPr>
              <a:t>How </a:t>
            </a:r>
            <a:r>
              <a:rPr lang="en-GB" altLang="en-US" sz="2800" i="1" dirty="0" smtClean="0">
                <a:latin typeface="Arial" pitchFamily="34" charset="0"/>
                <a:cs typeface="Arial" pitchFamily="34" charset="0"/>
              </a:rPr>
              <a:t>Steps to Cope </a:t>
            </a:r>
            <a:r>
              <a:rPr lang="en-GB" altLang="en-US" sz="2800" dirty="0" smtClean="0">
                <a:latin typeface="Arial" pitchFamily="34" charset="0"/>
                <a:cs typeface="Arial" pitchFamily="34" charset="0"/>
              </a:rPr>
              <a:t>can help children &amp; young people. </a:t>
            </a:r>
          </a:p>
          <a:p>
            <a:pPr eaLnBrk="1" hangingPunct="1">
              <a:buFont typeface="Wingdings" pitchFamily="2" charset="2"/>
              <a:buChar char="v"/>
            </a:pPr>
            <a:endParaRPr lang="en-GB" altLang="en-US" sz="2800" dirty="0" smtClean="0">
              <a:latin typeface="Arial" pitchFamily="34" charset="0"/>
              <a:cs typeface="Arial" pitchFamily="34" charset="0"/>
            </a:endParaRPr>
          </a:p>
          <a:p>
            <a:pPr eaLnBrk="1" hangingPunct="1">
              <a:buFont typeface="Wingdings" pitchFamily="2" charset="2"/>
              <a:buChar char="v"/>
            </a:pPr>
            <a:endParaRPr lang="en-GB" sz="2400" dirty="0" smtClean="0">
              <a:latin typeface="Arial" charset="0"/>
              <a:cs typeface="Arial" charset="0"/>
            </a:endParaRPr>
          </a:p>
          <a:p>
            <a:pPr lvl="1" eaLnBrk="1" hangingPunct="1"/>
            <a:endParaRPr lang="en-GB" sz="2400" dirty="0" smtClean="0">
              <a:latin typeface="Arial" charset="0"/>
              <a:cs typeface="Arial" charset="0"/>
            </a:endParaRPr>
          </a:p>
          <a:p>
            <a:pPr lvl="1" eaLnBrk="1" hangingPunct="1"/>
            <a:endParaRPr lang="en-GB" sz="2800" dirty="0" smtClean="0">
              <a:latin typeface="Arial" charset="0"/>
              <a:cs typeface="Arial" charset="0"/>
            </a:endParaRPr>
          </a:p>
          <a:p>
            <a:pPr lvl="1" eaLnBrk="1" hangingPunct="1"/>
            <a:endParaRPr lang="en-GB" sz="2000" dirty="0" smtClean="0">
              <a:latin typeface="Arial" charset="0"/>
              <a:cs typeface="Arial" charset="0"/>
            </a:endParaRPr>
          </a:p>
          <a:p>
            <a:pPr lvl="1" eaLnBrk="1" hangingPunct="1"/>
            <a:endParaRPr lang="en-GB" sz="2000" dirty="0" smtClean="0">
              <a:latin typeface="Arial" charset="0"/>
              <a:cs typeface="Arial" charset="0"/>
            </a:endParaRPr>
          </a:p>
          <a:p>
            <a:pPr eaLnBrk="1" hangingPunct="1"/>
            <a:endParaRPr lang="en-GB" sz="2400" dirty="0" smtClean="0">
              <a:latin typeface="Arial" charset="0"/>
              <a:cs typeface="Arial" charset="0"/>
            </a:endParaRPr>
          </a:p>
          <a:p>
            <a:pPr algn="just" eaLnBrk="1" hangingPunct="1"/>
            <a:endParaRPr lang="en-GB" sz="2000" dirty="0" smtClean="0">
              <a:latin typeface="Arial" charset="0"/>
              <a:cs typeface="Arial" charset="0"/>
            </a:endParaRPr>
          </a:p>
        </p:txBody>
      </p:sp>
      <p:sp>
        <p:nvSpPr>
          <p:cNvPr id="3074" name="Rectangle 2"/>
          <p:cNvSpPr>
            <a:spLocks noGrp="1" noChangeArrowheads="1"/>
          </p:cNvSpPr>
          <p:nvPr>
            <p:ph type="title"/>
          </p:nvPr>
        </p:nvSpPr>
        <p:spPr>
          <a:xfrm>
            <a:off x="683568" y="260648"/>
            <a:ext cx="8066088" cy="715963"/>
          </a:xfrm>
        </p:spPr>
        <p:txBody>
          <a:bodyPr/>
          <a:lstStyle/>
          <a:p>
            <a:pPr eaLnBrk="1" fontAlgn="auto" hangingPunct="1">
              <a:spcAft>
                <a:spcPts val="0"/>
              </a:spcAft>
              <a:defRPr/>
            </a:pPr>
            <a:r>
              <a:rPr lang="en-GB" sz="3600" dirty="0" smtClean="0">
                <a:effectLst/>
                <a:latin typeface="Comic Sans MS" pitchFamily="66" charset="0"/>
              </a:rPr>
              <a:t>Workshop overview</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273050"/>
            <a:ext cx="8229600" cy="563662"/>
          </a:xfrm>
        </p:spPr>
        <p:txBody>
          <a:bodyPr>
            <a:noAutofit/>
          </a:bodyPr>
          <a:lstStyle/>
          <a:p>
            <a:pPr eaLnBrk="1" hangingPunct="1">
              <a:defRPr/>
            </a:pPr>
            <a:r>
              <a:rPr lang="en-GB" sz="3200" dirty="0" smtClean="0">
                <a:effectLst/>
                <a:latin typeface="Comic Sans MS" pitchFamily="66" charset="0"/>
                <a:cs typeface="Arial" charset="0"/>
              </a:rPr>
              <a:t>In her own words – girl aged 14</a:t>
            </a:r>
          </a:p>
        </p:txBody>
      </p:sp>
      <p:sp>
        <p:nvSpPr>
          <p:cNvPr id="33796" name="Rectangle 4"/>
          <p:cNvSpPr>
            <a:spLocks noGrp="1" noChangeArrowheads="1"/>
          </p:cNvSpPr>
          <p:nvPr>
            <p:ph type="body" idx="1"/>
          </p:nvPr>
        </p:nvSpPr>
        <p:spPr/>
        <p:txBody>
          <a:bodyPr/>
          <a:lstStyle/>
          <a:p>
            <a:pPr eaLnBrk="1" hangingPunct="1">
              <a:buFontTx/>
              <a:buNone/>
            </a:pPr>
            <a:endParaRPr lang="en-GB" sz="2800" smtClean="0"/>
          </a:p>
          <a:p>
            <a:pPr eaLnBrk="1" hangingPunct="1">
              <a:buFontTx/>
              <a:buNone/>
            </a:pPr>
            <a:endParaRPr lang="en-GB" sz="2800" smtClean="0"/>
          </a:p>
          <a:p>
            <a:pPr algn="ctr" eaLnBrk="1" hangingPunct="1">
              <a:buFontTx/>
              <a:buNone/>
            </a:pPr>
            <a:endParaRPr lang="en-GB" sz="3600" smtClean="0"/>
          </a:p>
          <a:p>
            <a:pPr eaLnBrk="1" hangingPunct="1">
              <a:buFontTx/>
              <a:buNone/>
            </a:pPr>
            <a:endParaRPr lang="en-GB" sz="2800" smtClean="0"/>
          </a:p>
        </p:txBody>
      </p:sp>
      <p:sp>
        <p:nvSpPr>
          <p:cNvPr id="6" name="Text Placeholder 5"/>
          <p:cNvSpPr>
            <a:spLocks noGrp="1"/>
          </p:cNvSpPr>
          <p:nvPr>
            <p:ph type="body" sz="half" idx="3"/>
          </p:nvPr>
        </p:nvSpPr>
        <p:spPr/>
        <p:txBody>
          <a:bodyPr/>
          <a:lstStyle/>
          <a:p>
            <a:endParaRPr lang="en-GB" dirty="0"/>
          </a:p>
        </p:txBody>
      </p:sp>
      <p:sp>
        <p:nvSpPr>
          <p:cNvPr id="5" name="Content Placeholder 4"/>
          <p:cNvSpPr>
            <a:spLocks noGrp="1"/>
          </p:cNvSpPr>
          <p:nvPr>
            <p:ph sz="quarter" idx="2"/>
          </p:nvPr>
        </p:nvSpPr>
        <p:spPr>
          <a:xfrm>
            <a:off x="323528" y="908720"/>
            <a:ext cx="4040188" cy="3941763"/>
          </a:xfrm>
        </p:spPr>
        <p:txBody>
          <a:bodyPr/>
          <a:lstStyle/>
          <a:p>
            <a:pPr>
              <a:buNone/>
            </a:pPr>
            <a:r>
              <a:rPr lang="en-GB" sz="2000" dirty="0" smtClean="0">
                <a:solidFill>
                  <a:srgbClr val="990099"/>
                </a:solidFill>
                <a:latin typeface="Arial" pitchFamily="34" charset="0"/>
                <a:cs typeface="Arial" pitchFamily="34" charset="0"/>
              </a:rPr>
              <a:t>“Before I started meeting with [Jane], I didn’t like talking about any problems I had and often bottled my issues up, this always ended up in the same result. I would end up breaking down and often didn’t realise why I was so upset as I was used to blocking things out.  I found it hard trusting people, including friends which had quite a negative impact but I [saw] this as a way of protecting myself, as I was always used to people letting me down”</a:t>
            </a:r>
          </a:p>
          <a:p>
            <a:pPr algn="ctr"/>
            <a:r>
              <a:rPr lang="en-GB" b="1" dirty="0" smtClean="0">
                <a:latin typeface="Arial" pitchFamily="34" charset="0"/>
                <a:cs typeface="Arial" pitchFamily="34" charset="0"/>
              </a:rPr>
              <a:t>BEFORE</a:t>
            </a:r>
            <a:endParaRPr lang="en-GB" b="1" dirty="0">
              <a:latin typeface="Arial" pitchFamily="34" charset="0"/>
              <a:cs typeface="Arial" pitchFamily="34" charset="0"/>
            </a:endParaRPr>
          </a:p>
        </p:txBody>
      </p:sp>
      <p:sp>
        <p:nvSpPr>
          <p:cNvPr id="7" name="Content Placeholder 6"/>
          <p:cNvSpPr>
            <a:spLocks noGrp="1"/>
          </p:cNvSpPr>
          <p:nvPr>
            <p:ph sz="quarter" idx="4"/>
          </p:nvPr>
        </p:nvSpPr>
        <p:spPr>
          <a:xfrm>
            <a:off x="4644008" y="908720"/>
            <a:ext cx="4041775" cy="3941763"/>
          </a:xfrm>
        </p:spPr>
        <p:txBody>
          <a:bodyPr/>
          <a:lstStyle/>
          <a:p>
            <a:pPr>
              <a:buNone/>
            </a:pPr>
            <a:r>
              <a:rPr lang="en-GB" sz="2000" dirty="0" smtClean="0">
                <a:solidFill>
                  <a:srgbClr val="FF0000"/>
                </a:solidFill>
                <a:latin typeface="Arial" pitchFamily="34" charset="0"/>
                <a:cs typeface="Arial" pitchFamily="34" charset="0"/>
              </a:rPr>
              <a:t>“Since I’ve started working with [Jane] I’ve become more open. I know that I have to learn to trust people because not everyone is going to let me down.  I can talk about my problems more easily and this has had a very positive impact on my life.  I have also learnt to sort out my problems because avoiding them does not help the situation.  I think the booklet is the main reason I have progressed so much, in my own state of mind”</a:t>
            </a:r>
          </a:p>
          <a:p>
            <a:pPr>
              <a:buNone/>
            </a:pPr>
            <a:endParaRPr lang="en-GB" sz="2000" dirty="0" smtClean="0">
              <a:latin typeface="Arial" pitchFamily="34" charset="0"/>
              <a:cs typeface="Arial" pitchFamily="34" charset="0"/>
            </a:endParaRPr>
          </a:p>
          <a:p>
            <a:pPr algn="ctr">
              <a:buNone/>
            </a:pPr>
            <a:r>
              <a:rPr lang="en-GB" b="1" dirty="0" smtClean="0">
                <a:latin typeface="Arial" pitchFamily="34" charset="0"/>
                <a:cs typeface="Arial" pitchFamily="34" charset="0"/>
              </a:rPr>
              <a:t>NOW</a:t>
            </a:r>
          </a:p>
          <a:p>
            <a:pPr>
              <a:buNone/>
            </a:pPr>
            <a:endParaRPr lang="en-GB"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273050"/>
            <a:ext cx="8229600" cy="707678"/>
          </a:xfrm>
        </p:spPr>
        <p:txBody>
          <a:bodyPr>
            <a:noAutofit/>
          </a:bodyPr>
          <a:lstStyle/>
          <a:p>
            <a:pPr marL="540000" indent="-457200" eaLnBrk="1" hangingPunct="1">
              <a:spcBef>
                <a:spcPts val="200"/>
              </a:spcBef>
            </a:pPr>
            <a:r>
              <a:rPr lang="en-GB" sz="3200" dirty="0" smtClean="0">
                <a:effectLst/>
                <a:latin typeface="Comic Sans MS" pitchFamily="66" charset="0"/>
                <a:cs typeface="Arial" charset="0"/>
              </a:rPr>
              <a:t>Wider benefits from </a:t>
            </a:r>
            <a:r>
              <a:rPr lang="en-GB" sz="3200" i="1" dirty="0" smtClean="0">
                <a:effectLst/>
                <a:latin typeface="Comic Sans MS" pitchFamily="66" charset="0"/>
                <a:cs typeface="Arial" charset="0"/>
              </a:rPr>
              <a:t>Steps to Cope</a:t>
            </a:r>
          </a:p>
        </p:txBody>
      </p:sp>
      <p:sp>
        <p:nvSpPr>
          <p:cNvPr id="5" name="Content Placeholder 4"/>
          <p:cNvSpPr>
            <a:spLocks noGrp="1"/>
          </p:cNvSpPr>
          <p:nvPr>
            <p:ph sz="quarter" idx="2"/>
          </p:nvPr>
        </p:nvSpPr>
        <p:spPr>
          <a:xfrm>
            <a:off x="251520" y="980728"/>
            <a:ext cx="4245868" cy="5472608"/>
          </a:xfrm>
        </p:spPr>
        <p:txBody>
          <a:bodyPr/>
          <a:lstStyle/>
          <a:p>
            <a:pPr>
              <a:buNone/>
            </a:pPr>
            <a:r>
              <a:rPr lang="en-GB" sz="1800" b="1" dirty="0" smtClean="0">
                <a:latin typeface="Arial" pitchFamily="34" charset="0"/>
                <a:cs typeface="Arial" pitchFamily="34" charset="0"/>
              </a:rPr>
              <a:t>Young Person</a:t>
            </a:r>
          </a:p>
          <a:p>
            <a:pPr>
              <a:buNone/>
            </a:pPr>
            <a:r>
              <a:rPr lang="en-GB" sz="1800" dirty="0" smtClean="0">
                <a:latin typeface="Arial" pitchFamily="34" charset="0"/>
                <a:cs typeface="Arial" pitchFamily="34" charset="0"/>
              </a:rPr>
              <a:t>“....we talked about it together which we had never done before, like in other things it was just by ourselves separate [where with] this we got to talk together....we went through the book together so my mum understood how I was feeling.....it was a bit weird because we’d never done that before but I think it was a good thing....I guess [she responded] the best way that she could’ve....she was telling me that it’s not my fault and stuff like that....and she wouldn’t want me to do it...she just understands now how I was feeling” </a:t>
            </a:r>
          </a:p>
          <a:p>
            <a:endParaRPr lang="en-GB" dirty="0"/>
          </a:p>
        </p:txBody>
      </p:sp>
      <p:sp>
        <p:nvSpPr>
          <p:cNvPr id="7" name="Content Placeholder 6"/>
          <p:cNvSpPr>
            <a:spLocks noGrp="1"/>
          </p:cNvSpPr>
          <p:nvPr>
            <p:ph sz="quarter" idx="4"/>
          </p:nvPr>
        </p:nvSpPr>
        <p:spPr>
          <a:xfrm>
            <a:off x="4645025" y="1052736"/>
            <a:ext cx="4175447" cy="4333321"/>
          </a:xfrm>
        </p:spPr>
        <p:txBody>
          <a:bodyPr/>
          <a:lstStyle/>
          <a:p>
            <a:pPr>
              <a:buNone/>
            </a:pPr>
            <a:r>
              <a:rPr lang="en-GB" sz="1800" b="1" dirty="0" smtClean="0">
                <a:latin typeface="Arial" pitchFamily="34" charset="0"/>
                <a:cs typeface="Arial" pitchFamily="34" charset="0"/>
              </a:rPr>
              <a:t>Practitioner</a:t>
            </a:r>
          </a:p>
          <a:p>
            <a:pPr>
              <a:buNone/>
            </a:pPr>
            <a:r>
              <a:rPr lang="en-GB" sz="1800" dirty="0" smtClean="0">
                <a:latin typeface="Arial" pitchFamily="34" charset="0"/>
                <a:cs typeface="Arial" pitchFamily="34" charset="0"/>
              </a:rPr>
              <a:t>“....today was just a great opportunity for the young person to be able to say how she felt, and she felt safe in doing that, that it wasn’t something that couldn’t be talked about.....they found it very useful and they could all say how they were affected...then mum was then saying look nothing I do, it’s not your fault at all, I am responsible for my drinking.......she has an idea of how possibly she could be affected, to actually hear that and sit down together was very powerful, and I think her thinking has changed even in relation to trying to control her alcohol use” </a:t>
            </a:r>
          </a:p>
          <a:p>
            <a:endParaRPr lang="en-GB"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500063" y="1196975"/>
          <a:ext cx="7744345" cy="4053840"/>
        </p:xfrm>
        <a:graphic>
          <a:graphicData uri="http://schemas.openxmlformats.org/drawingml/2006/table">
            <a:tbl>
              <a:tblPr firstRow="1" bandRow="1">
                <a:tableStyleId>{5C22544A-7EE6-4342-B048-85BDC9FD1C3A}</a:tableStyleId>
              </a:tblPr>
              <a:tblGrid>
                <a:gridCol w="4222280"/>
                <a:gridCol w="3522065"/>
              </a:tblGrid>
              <a:tr h="370840">
                <a:tc>
                  <a:txBody>
                    <a:bodyPr/>
                    <a:lstStyle/>
                    <a:p>
                      <a:pPr algn="ctr"/>
                      <a:r>
                        <a:rPr lang="en-GB" sz="2000" dirty="0" smtClean="0"/>
                        <a:t>Goal</a:t>
                      </a:r>
                      <a:endParaRPr lang="en-GB" sz="2000" dirty="0"/>
                    </a:p>
                  </a:txBody>
                  <a:tcPr/>
                </a:tc>
                <a:tc>
                  <a:txBody>
                    <a:bodyPr/>
                    <a:lstStyle/>
                    <a:p>
                      <a:pPr algn="ctr"/>
                      <a:r>
                        <a:rPr lang="en-GB" sz="2000" dirty="0" smtClean="0"/>
                        <a:t>Response</a:t>
                      </a:r>
                      <a:endParaRPr lang="en-GB" sz="2000" dirty="0"/>
                    </a:p>
                  </a:txBody>
                  <a:tcPr/>
                </a:tc>
              </a:tr>
              <a:tr h="370840">
                <a:tc>
                  <a:txBody>
                    <a:bodyPr/>
                    <a:lstStyle/>
                    <a:p>
                      <a:r>
                        <a:rPr kumimoji="0" lang="en-GB" sz="1800" kern="1200" dirty="0" smtClean="0">
                          <a:solidFill>
                            <a:schemeClr val="dk1"/>
                          </a:solidFill>
                          <a:latin typeface="+mn-lt"/>
                          <a:ea typeface="+mn-ea"/>
                          <a:cs typeface="+mn-cs"/>
                        </a:rPr>
                        <a:t>I do not feel so alone</a:t>
                      </a:r>
                    </a:p>
                    <a:p>
                      <a:endParaRPr kumimoji="0" lang="en-GB" sz="1800" kern="1200" dirty="0" smtClean="0">
                        <a:solidFill>
                          <a:schemeClr val="dk1"/>
                        </a:solidFill>
                        <a:latin typeface="+mn-lt"/>
                        <a:ea typeface="+mn-ea"/>
                        <a:cs typeface="+mn-cs"/>
                      </a:endParaRPr>
                    </a:p>
                    <a:p>
                      <a:r>
                        <a:rPr kumimoji="0" lang="en-GB" sz="1800" kern="1200" dirty="0" smtClean="0">
                          <a:solidFill>
                            <a:schemeClr val="dk1"/>
                          </a:solidFill>
                          <a:latin typeface="+mn-lt"/>
                          <a:ea typeface="+mn-ea"/>
                          <a:cs typeface="+mn-cs"/>
                        </a:rPr>
                        <a:t>I am feeling it’s</a:t>
                      </a:r>
                      <a:r>
                        <a:rPr kumimoji="0" lang="en-GB" sz="1800" kern="1200" baseline="0" dirty="0" smtClean="0">
                          <a:solidFill>
                            <a:schemeClr val="dk1"/>
                          </a:solidFill>
                          <a:latin typeface="+mn-lt"/>
                          <a:ea typeface="+mn-ea"/>
                          <a:cs typeface="+mn-cs"/>
                        </a:rPr>
                        <a:t> not my fault</a:t>
                      </a:r>
                    </a:p>
                    <a:p>
                      <a:endParaRPr kumimoji="0" lang="en-GB" sz="1800" kern="1200" baseline="0" dirty="0" smtClean="0">
                        <a:solidFill>
                          <a:schemeClr val="dk1"/>
                        </a:solidFill>
                        <a:latin typeface="+mn-lt"/>
                        <a:ea typeface="+mn-ea"/>
                        <a:cs typeface="+mn-cs"/>
                      </a:endParaRPr>
                    </a:p>
                    <a:p>
                      <a:r>
                        <a:rPr kumimoji="0" lang="en-GB" sz="1800" kern="1200" dirty="0" smtClean="0">
                          <a:solidFill>
                            <a:schemeClr val="dk1"/>
                          </a:solidFill>
                          <a:latin typeface="+mn-lt"/>
                          <a:ea typeface="+mn-ea"/>
                          <a:cs typeface="+mn-cs"/>
                        </a:rPr>
                        <a:t>I am not feeling so embarrassed or ashamed</a:t>
                      </a:r>
                    </a:p>
                    <a:p>
                      <a:endParaRPr kumimoji="0" lang="en-GB" sz="1800" kern="1200" dirty="0" smtClean="0">
                        <a:solidFill>
                          <a:schemeClr val="dk1"/>
                        </a:solidFill>
                        <a:latin typeface="+mn-lt"/>
                        <a:ea typeface="+mn-ea"/>
                        <a:cs typeface="+mn-cs"/>
                      </a:endParaRPr>
                    </a:p>
                    <a:p>
                      <a:r>
                        <a:rPr kumimoji="0" lang="en-GB" sz="1800" kern="1200" dirty="0" smtClean="0">
                          <a:solidFill>
                            <a:schemeClr val="dk1"/>
                          </a:solidFill>
                          <a:latin typeface="+mn-lt"/>
                          <a:ea typeface="+mn-ea"/>
                          <a:cs typeface="+mn-cs"/>
                        </a:rPr>
                        <a:t>I understand more about addiction or mental health issues</a:t>
                      </a:r>
                    </a:p>
                    <a:p>
                      <a:endParaRPr kumimoji="0" lang="en-GB" sz="1800" kern="1200" dirty="0" smtClean="0">
                        <a:solidFill>
                          <a:schemeClr val="dk1"/>
                        </a:solidFill>
                        <a:latin typeface="+mn-lt"/>
                        <a:ea typeface="+mn-ea"/>
                        <a:cs typeface="+mn-cs"/>
                      </a:endParaRPr>
                    </a:p>
                    <a:p>
                      <a:r>
                        <a:rPr kumimoji="0" lang="en-GB" sz="1800" kern="1200" dirty="0" smtClean="0">
                          <a:solidFill>
                            <a:schemeClr val="dk1"/>
                          </a:solidFill>
                          <a:latin typeface="+mn-lt"/>
                          <a:ea typeface="+mn-ea"/>
                          <a:cs typeface="+mn-cs"/>
                        </a:rPr>
                        <a:t>I am coping better</a:t>
                      </a:r>
                    </a:p>
                    <a:p>
                      <a:endParaRPr kumimoji="0" lang="en-GB" sz="1800" kern="1200" dirty="0" smtClean="0">
                        <a:solidFill>
                          <a:schemeClr val="dk1"/>
                        </a:solidFill>
                        <a:latin typeface="+mn-lt"/>
                        <a:ea typeface="+mn-ea"/>
                        <a:cs typeface="+mn-cs"/>
                      </a:endParaRPr>
                    </a:p>
                    <a:p>
                      <a:r>
                        <a:rPr kumimoji="0" lang="en-GB" sz="1800" kern="1200" dirty="0" smtClean="0">
                          <a:solidFill>
                            <a:schemeClr val="dk1"/>
                          </a:solidFill>
                          <a:latin typeface="+mn-lt"/>
                          <a:ea typeface="+mn-ea"/>
                          <a:cs typeface="+mn-cs"/>
                        </a:rPr>
                        <a:t>I have someone who can help me</a:t>
                      </a:r>
                      <a:endParaRPr lang="en-GB" dirty="0"/>
                    </a:p>
                  </a:txBody>
                  <a:tcPr/>
                </a:tc>
                <a:tc>
                  <a:txBody>
                    <a:bodyPr/>
                    <a:lstStyle/>
                    <a:p>
                      <a:r>
                        <a:rPr kumimoji="0" lang="en-GB" sz="1800" kern="1200" dirty="0" smtClean="0">
                          <a:solidFill>
                            <a:schemeClr val="dk1"/>
                          </a:solidFill>
                          <a:latin typeface="+mn-lt"/>
                          <a:ea typeface="+mn-ea"/>
                          <a:cs typeface="+mn-cs"/>
                        </a:rPr>
                        <a:t>15</a:t>
                      </a:r>
                    </a:p>
                    <a:p>
                      <a:endParaRPr kumimoji="0" lang="en-GB" sz="1800" kern="1200" dirty="0" smtClean="0">
                        <a:solidFill>
                          <a:schemeClr val="dk1"/>
                        </a:solidFill>
                        <a:latin typeface="+mn-lt"/>
                        <a:ea typeface="+mn-ea"/>
                        <a:cs typeface="+mn-cs"/>
                      </a:endParaRPr>
                    </a:p>
                    <a:p>
                      <a:r>
                        <a:rPr kumimoji="0" lang="en-GB" sz="1800" kern="1200" dirty="0" smtClean="0">
                          <a:solidFill>
                            <a:schemeClr val="dk1"/>
                          </a:solidFill>
                          <a:latin typeface="+mn-lt"/>
                          <a:ea typeface="+mn-ea"/>
                          <a:cs typeface="+mn-cs"/>
                        </a:rPr>
                        <a:t>14</a:t>
                      </a:r>
                    </a:p>
                    <a:p>
                      <a:endParaRPr kumimoji="0" lang="en-GB" sz="1800" kern="1200" dirty="0" smtClean="0">
                        <a:solidFill>
                          <a:schemeClr val="dk1"/>
                        </a:solidFill>
                        <a:latin typeface="+mn-lt"/>
                        <a:ea typeface="+mn-ea"/>
                        <a:cs typeface="+mn-cs"/>
                      </a:endParaRPr>
                    </a:p>
                    <a:p>
                      <a:r>
                        <a:rPr kumimoji="0" lang="en-GB" sz="1800" kern="1200" dirty="0" smtClean="0">
                          <a:solidFill>
                            <a:schemeClr val="dk1"/>
                          </a:solidFill>
                          <a:latin typeface="+mn-lt"/>
                          <a:ea typeface="+mn-ea"/>
                          <a:cs typeface="+mn-cs"/>
                        </a:rPr>
                        <a:t>10</a:t>
                      </a:r>
                    </a:p>
                    <a:p>
                      <a:endParaRPr kumimoji="0" lang="en-GB" sz="1800" kern="1200" dirty="0" smtClean="0">
                        <a:solidFill>
                          <a:schemeClr val="dk1"/>
                        </a:solidFill>
                        <a:latin typeface="+mn-lt"/>
                        <a:ea typeface="+mn-ea"/>
                        <a:cs typeface="+mn-cs"/>
                      </a:endParaRPr>
                    </a:p>
                    <a:p>
                      <a:endParaRPr kumimoji="0" lang="en-GB" sz="1800" kern="1200" dirty="0" smtClean="0">
                        <a:solidFill>
                          <a:schemeClr val="dk1"/>
                        </a:solidFill>
                        <a:latin typeface="+mn-lt"/>
                        <a:ea typeface="+mn-ea"/>
                        <a:cs typeface="+mn-cs"/>
                      </a:endParaRPr>
                    </a:p>
                    <a:p>
                      <a:r>
                        <a:rPr kumimoji="0" lang="en-GB" sz="1800" kern="1200" dirty="0" smtClean="0">
                          <a:solidFill>
                            <a:schemeClr val="dk1"/>
                          </a:solidFill>
                          <a:latin typeface="+mn-lt"/>
                          <a:ea typeface="+mn-ea"/>
                          <a:cs typeface="+mn-cs"/>
                        </a:rPr>
                        <a:t>17</a:t>
                      </a:r>
                    </a:p>
                    <a:p>
                      <a:endParaRPr kumimoji="0" lang="en-GB" sz="1800" kern="1200" dirty="0" smtClean="0">
                        <a:solidFill>
                          <a:schemeClr val="dk1"/>
                        </a:solidFill>
                        <a:latin typeface="+mn-lt"/>
                        <a:ea typeface="+mn-ea"/>
                        <a:cs typeface="+mn-cs"/>
                      </a:endParaRPr>
                    </a:p>
                    <a:p>
                      <a:endParaRPr kumimoji="0" lang="en-GB" sz="1800" kern="1200" dirty="0" smtClean="0">
                        <a:solidFill>
                          <a:schemeClr val="dk1"/>
                        </a:solidFill>
                        <a:latin typeface="+mn-lt"/>
                        <a:ea typeface="+mn-ea"/>
                        <a:cs typeface="+mn-cs"/>
                      </a:endParaRPr>
                    </a:p>
                    <a:p>
                      <a:r>
                        <a:rPr kumimoji="0" lang="en-GB" sz="1800" kern="1200" dirty="0" smtClean="0">
                          <a:solidFill>
                            <a:schemeClr val="dk1"/>
                          </a:solidFill>
                          <a:latin typeface="+mn-lt"/>
                          <a:ea typeface="+mn-ea"/>
                          <a:cs typeface="+mn-cs"/>
                        </a:rPr>
                        <a:t>13</a:t>
                      </a:r>
                    </a:p>
                    <a:p>
                      <a:endParaRPr kumimoji="0" lang="en-GB" sz="1800" kern="1200" dirty="0" smtClean="0">
                        <a:solidFill>
                          <a:schemeClr val="dk1"/>
                        </a:solidFill>
                        <a:latin typeface="+mn-lt"/>
                        <a:ea typeface="+mn-ea"/>
                        <a:cs typeface="+mn-cs"/>
                      </a:endParaRPr>
                    </a:p>
                    <a:p>
                      <a:r>
                        <a:rPr kumimoji="0" lang="en-GB" sz="1800" kern="1200" dirty="0" smtClean="0">
                          <a:solidFill>
                            <a:schemeClr val="dk1"/>
                          </a:solidFill>
                          <a:latin typeface="+mn-lt"/>
                          <a:ea typeface="+mn-ea"/>
                          <a:cs typeface="+mn-cs"/>
                        </a:rPr>
                        <a:t>17</a:t>
                      </a:r>
                    </a:p>
                  </a:txBody>
                  <a:tcPr/>
                </a:tc>
              </a:tr>
            </a:tbl>
          </a:graphicData>
        </a:graphic>
      </p:graphicFrame>
      <p:sp>
        <p:nvSpPr>
          <p:cNvPr id="3074" name="Rectangle 2"/>
          <p:cNvSpPr>
            <a:spLocks noGrp="1" noChangeArrowheads="1"/>
          </p:cNvSpPr>
          <p:nvPr>
            <p:ph type="title"/>
          </p:nvPr>
        </p:nvSpPr>
        <p:spPr>
          <a:xfrm>
            <a:off x="714375" y="285750"/>
            <a:ext cx="8066088" cy="715963"/>
          </a:xfrm>
        </p:spPr>
        <p:txBody>
          <a:bodyPr/>
          <a:lstStyle/>
          <a:p>
            <a:pPr eaLnBrk="1" fontAlgn="auto" hangingPunct="1">
              <a:spcAft>
                <a:spcPts val="0"/>
              </a:spcAft>
              <a:defRPr/>
            </a:pPr>
            <a:r>
              <a:rPr lang="en-GB" sz="3600" dirty="0" smtClean="0">
                <a:effectLst/>
                <a:latin typeface="Comic Sans MS" pitchFamily="66" charset="0"/>
              </a:rPr>
              <a:t>Reviewing goals (N=17)</a:t>
            </a:r>
          </a:p>
        </p:txBody>
      </p:sp>
      <p:sp>
        <p:nvSpPr>
          <p:cNvPr id="53252" name="Rectangle 4"/>
          <p:cNvSpPr>
            <a:spLocks noGrp="1" noChangeArrowheads="1"/>
          </p:cNvSpPr>
          <p:nvPr>
            <p:ph type="body" sz="half" idx="4294967295"/>
          </p:nvPr>
        </p:nvSpPr>
        <p:spPr>
          <a:xfrm>
            <a:off x="5222875" y="1600200"/>
            <a:ext cx="3921125" cy="4349750"/>
          </a:xfrm>
        </p:spPr>
        <p:txBody>
          <a:bodyPr/>
          <a:lstStyle/>
          <a:p>
            <a:pPr eaLnBrk="1" hangingPunct="1">
              <a:buFontTx/>
              <a:buNone/>
            </a:pPr>
            <a:endParaRPr lang="en-GB" sz="2800" smtClean="0"/>
          </a:p>
          <a:p>
            <a:pPr eaLnBrk="1" hangingPunct="1">
              <a:buFontTx/>
              <a:buNone/>
            </a:pPr>
            <a:endParaRPr lang="en-GB" sz="2800" smtClean="0"/>
          </a:p>
          <a:p>
            <a:pPr algn="ctr" eaLnBrk="1" hangingPunct="1">
              <a:buFontTx/>
              <a:buNone/>
            </a:pPr>
            <a:endParaRPr lang="en-GB" sz="3600" smtClean="0"/>
          </a:p>
          <a:p>
            <a:pPr eaLnBrk="1" hangingPunct="1">
              <a:buFontTx/>
              <a:buNone/>
            </a:pPr>
            <a:endParaRPr lang="en-GB" sz="280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p:cNvSpPr>
            <a:spLocks noGrp="1" noChangeArrowheads="1"/>
          </p:cNvSpPr>
          <p:nvPr>
            <p:ph idx="1"/>
          </p:nvPr>
        </p:nvSpPr>
        <p:spPr>
          <a:xfrm>
            <a:off x="395288" y="980727"/>
            <a:ext cx="8425184" cy="4896197"/>
          </a:xfrm>
        </p:spPr>
        <p:txBody>
          <a:bodyPr/>
          <a:lstStyle/>
          <a:p>
            <a:pPr marL="565150" indent="-457200" eaLnBrk="1" hangingPunct="1">
              <a:buFont typeface="Wingdings" pitchFamily="2" charset="2"/>
              <a:buChar char="v"/>
            </a:pPr>
            <a:r>
              <a:rPr lang="en-GB" sz="2400" dirty="0" smtClean="0">
                <a:latin typeface="Arial" charset="0"/>
                <a:cs typeface="Arial" charset="0"/>
              </a:rPr>
              <a:t>See Alcohol Research UK website for summary and report from 2</a:t>
            </a:r>
            <a:r>
              <a:rPr lang="en-GB" sz="2400" baseline="30000" dirty="0" smtClean="0">
                <a:latin typeface="Arial" charset="0"/>
                <a:cs typeface="Arial" charset="0"/>
              </a:rPr>
              <a:t>nd</a:t>
            </a:r>
            <a:r>
              <a:rPr lang="en-GB" sz="2400" dirty="0" smtClean="0">
                <a:latin typeface="Arial" charset="0"/>
                <a:cs typeface="Arial" charset="0"/>
              </a:rPr>
              <a:t> </a:t>
            </a:r>
            <a:r>
              <a:rPr lang="en-GB" sz="2400" dirty="0" err="1" smtClean="0">
                <a:latin typeface="Arial" charset="0"/>
                <a:cs typeface="Arial" charset="0"/>
              </a:rPr>
              <a:t>StC</a:t>
            </a:r>
            <a:r>
              <a:rPr lang="en-GB" sz="2400" dirty="0" smtClean="0">
                <a:latin typeface="Arial" charset="0"/>
                <a:cs typeface="Arial" charset="0"/>
              </a:rPr>
              <a:t> pilot project. </a:t>
            </a:r>
          </a:p>
          <a:p>
            <a:pPr marL="565150" indent="-457200" eaLnBrk="1" hangingPunct="1">
              <a:buFont typeface="Wingdings" pitchFamily="2" charset="2"/>
              <a:buChar char="v"/>
            </a:pPr>
            <a:r>
              <a:rPr lang="en-GB" sz="2400" dirty="0" smtClean="0">
                <a:latin typeface="Arial" charset="0"/>
                <a:cs typeface="Arial" charset="0"/>
              </a:rPr>
              <a:t>Templeton &amp; </a:t>
            </a:r>
            <a:r>
              <a:rPr lang="en-GB" sz="2400" dirty="0" err="1" smtClean="0">
                <a:latin typeface="Arial" charset="0"/>
                <a:cs typeface="Arial" charset="0"/>
              </a:rPr>
              <a:t>Sipler</a:t>
            </a:r>
            <a:r>
              <a:rPr lang="en-GB" sz="2400" dirty="0" smtClean="0">
                <a:latin typeface="Arial" charset="0"/>
                <a:cs typeface="Arial" charset="0"/>
              </a:rPr>
              <a:t> (2014) – academic paper published in </a:t>
            </a:r>
            <a:r>
              <a:rPr lang="en-GB" sz="2400" i="1" dirty="0" smtClean="0">
                <a:latin typeface="Arial" charset="0"/>
                <a:cs typeface="Arial" charset="0"/>
              </a:rPr>
              <a:t>Drugs and Alcohol Today</a:t>
            </a:r>
            <a:r>
              <a:rPr lang="en-GB" sz="2400" dirty="0" smtClean="0">
                <a:latin typeface="Arial" charset="0"/>
                <a:cs typeface="Arial" charset="0"/>
              </a:rPr>
              <a:t>.</a:t>
            </a:r>
          </a:p>
          <a:p>
            <a:pPr marL="565150" indent="-457200" eaLnBrk="1" hangingPunct="1">
              <a:buFont typeface="Wingdings" pitchFamily="2" charset="2"/>
              <a:buChar char="v"/>
            </a:pPr>
            <a:r>
              <a:rPr lang="en-GB" sz="2400" b="1" dirty="0" smtClean="0">
                <a:solidFill>
                  <a:schemeClr val="bg2">
                    <a:lumMod val="25000"/>
                  </a:schemeClr>
                </a:solidFill>
                <a:latin typeface="Arial" pitchFamily="34" charset="0"/>
                <a:cs typeface="Arial" pitchFamily="34" charset="0"/>
              </a:rPr>
              <a:t>08002545123</a:t>
            </a:r>
            <a:br>
              <a:rPr lang="en-GB" sz="2400" b="1" dirty="0" smtClean="0">
                <a:solidFill>
                  <a:schemeClr val="bg2">
                    <a:lumMod val="25000"/>
                  </a:schemeClr>
                </a:solidFill>
                <a:latin typeface="Arial" pitchFamily="34" charset="0"/>
                <a:cs typeface="Arial" pitchFamily="34" charset="0"/>
              </a:rPr>
            </a:br>
            <a:r>
              <a:rPr lang="en-GB" sz="2400" b="1" dirty="0" smtClean="0">
                <a:solidFill>
                  <a:schemeClr val="bg2">
                    <a:lumMod val="25000"/>
                  </a:schemeClr>
                </a:solidFill>
                <a:latin typeface="Arial" pitchFamily="34" charset="0"/>
                <a:cs typeface="Arial" pitchFamily="34" charset="0"/>
                <a:hlinkClick r:id="rId3"/>
              </a:rPr>
              <a:t>aislinn@ascert.biz</a:t>
            </a:r>
            <a:r>
              <a:rPr lang="en-GB" sz="2400" b="1" dirty="0" smtClean="0">
                <a:solidFill>
                  <a:schemeClr val="bg2">
                    <a:lumMod val="25000"/>
                  </a:schemeClr>
                </a:solidFill>
                <a:latin typeface="Arial" pitchFamily="34" charset="0"/>
                <a:cs typeface="Arial" pitchFamily="34" charset="0"/>
              </a:rPr>
              <a:t/>
            </a:r>
            <a:br>
              <a:rPr lang="en-GB" sz="2400" b="1" dirty="0" smtClean="0">
                <a:solidFill>
                  <a:schemeClr val="bg2">
                    <a:lumMod val="25000"/>
                  </a:schemeClr>
                </a:solidFill>
                <a:latin typeface="Arial" pitchFamily="34" charset="0"/>
                <a:cs typeface="Arial" pitchFamily="34" charset="0"/>
              </a:rPr>
            </a:br>
            <a:r>
              <a:rPr lang="en-GB" sz="2400" b="1" dirty="0" smtClean="0">
                <a:solidFill>
                  <a:schemeClr val="bg2">
                    <a:lumMod val="25000"/>
                  </a:schemeClr>
                </a:solidFill>
                <a:latin typeface="Arial" pitchFamily="34" charset="0"/>
                <a:cs typeface="Arial" pitchFamily="34" charset="0"/>
              </a:rPr>
              <a:t>www.ascert.biz</a:t>
            </a:r>
            <a:endParaRPr lang="en-GB" sz="2400" b="1" dirty="0" smtClean="0">
              <a:latin typeface="Arial" pitchFamily="34" charset="0"/>
              <a:cs typeface="Arial" pitchFamily="34" charset="0"/>
            </a:endParaRPr>
          </a:p>
          <a:p>
            <a:pPr marL="565150" indent="-457200" eaLnBrk="1" hangingPunct="1">
              <a:buFont typeface="Wingdings" pitchFamily="2" charset="2"/>
              <a:buChar char="v"/>
            </a:pPr>
            <a:r>
              <a:rPr lang="en-GB" sz="2400" dirty="0" smtClean="0">
                <a:latin typeface="Arial" charset="0"/>
                <a:cs typeface="Arial" charset="0"/>
                <a:hlinkClick r:id="rId4"/>
              </a:rPr>
              <a:t>LTempleton72@googlemail.com</a:t>
            </a:r>
            <a:r>
              <a:rPr lang="en-GB" sz="2400" dirty="0" smtClean="0">
                <a:latin typeface="Arial" charset="0"/>
                <a:cs typeface="Arial" charset="0"/>
              </a:rPr>
              <a:t> </a:t>
            </a:r>
          </a:p>
          <a:p>
            <a:pPr marL="565150" indent="-457200" eaLnBrk="1" hangingPunct="1">
              <a:buFont typeface="Wingdings" pitchFamily="2" charset="2"/>
              <a:buChar char="v"/>
            </a:pPr>
            <a:r>
              <a:rPr lang="en-GB" sz="2400" b="1" dirty="0" smtClean="0">
                <a:latin typeface="Arial" charset="0"/>
                <a:cs typeface="Arial" charset="0"/>
              </a:rPr>
              <a:t>Acknowledgements:</a:t>
            </a:r>
            <a:r>
              <a:rPr lang="en-GB" sz="2400" dirty="0" smtClean="0">
                <a:latin typeface="Arial" charset="0"/>
                <a:cs typeface="Arial" charset="0"/>
              </a:rPr>
              <a:t> Ed </a:t>
            </a:r>
            <a:r>
              <a:rPr lang="en-GB" sz="2400" dirty="0" err="1" smtClean="0">
                <a:latin typeface="Arial" charset="0"/>
                <a:cs typeface="Arial" charset="0"/>
              </a:rPr>
              <a:t>Sipler</a:t>
            </a:r>
            <a:r>
              <a:rPr lang="en-GB" sz="2400" dirty="0" smtClean="0">
                <a:latin typeface="Arial" charset="0"/>
                <a:cs typeface="Arial" charset="0"/>
              </a:rPr>
              <a:t>, other members of </a:t>
            </a:r>
            <a:r>
              <a:rPr lang="en-GB" sz="2400" dirty="0" err="1" smtClean="0">
                <a:latin typeface="Arial" charset="0"/>
                <a:cs typeface="Arial" charset="0"/>
              </a:rPr>
              <a:t>AFINet</a:t>
            </a:r>
            <a:r>
              <a:rPr lang="en-GB" sz="2400" dirty="0" smtClean="0">
                <a:latin typeface="Arial" charset="0"/>
                <a:cs typeface="Arial" charset="0"/>
              </a:rPr>
              <a:t> UK, </a:t>
            </a:r>
            <a:r>
              <a:rPr lang="en-GB" sz="2400" i="1" dirty="0" smtClean="0">
                <a:latin typeface="Arial" charset="0"/>
                <a:cs typeface="Arial" charset="0"/>
              </a:rPr>
              <a:t>Steps to Cope </a:t>
            </a:r>
            <a:r>
              <a:rPr lang="en-GB" sz="2400" dirty="0" smtClean="0">
                <a:latin typeface="Arial" charset="0"/>
                <a:cs typeface="Arial" charset="0"/>
              </a:rPr>
              <a:t>partners/team in Northern Ireland, Big Lottery (funders of current project), participants in </a:t>
            </a:r>
            <a:r>
              <a:rPr lang="en-GB" sz="2400" dirty="0" err="1" smtClean="0">
                <a:latin typeface="Arial" charset="0"/>
                <a:cs typeface="Arial" charset="0"/>
              </a:rPr>
              <a:t>StC</a:t>
            </a:r>
            <a:r>
              <a:rPr lang="en-GB" sz="2400" dirty="0" smtClean="0">
                <a:latin typeface="Arial" charset="0"/>
                <a:cs typeface="Arial" charset="0"/>
              </a:rPr>
              <a:t> projects, Simon for idea of how to adapt the coping exercise. </a:t>
            </a:r>
          </a:p>
        </p:txBody>
      </p:sp>
      <p:sp>
        <p:nvSpPr>
          <p:cNvPr id="3074" name="Rectangle 2"/>
          <p:cNvSpPr>
            <a:spLocks noGrp="1" noChangeArrowheads="1"/>
          </p:cNvSpPr>
          <p:nvPr>
            <p:ph type="title"/>
          </p:nvPr>
        </p:nvSpPr>
        <p:spPr>
          <a:xfrm>
            <a:off x="323528" y="188640"/>
            <a:ext cx="8384927" cy="715963"/>
          </a:xfrm>
        </p:spPr>
        <p:txBody>
          <a:bodyPr>
            <a:noAutofit/>
          </a:bodyPr>
          <a:lstStyle/>
          <a:p>
            <a:pPr eaLnBrk="1" hangingPunct="1">
              <a:defRPr/>
            </a:pPr>
            <a:r>
              <a:rPr lang="en-GB" sz="3600" dirty="0" smtClean="0">
                <a:effectLst/>
                <a:latin typeface="Comic Sans MS" pitchFamily="66" charset="0"/>
                <a:cs typeface="Arial" charset="0"/>
              </a:rPr>
              <a:t>Finding out more</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E" dirty="0" smtClean="0"/>
              <a:t>What do you consider the TWO most positive outcomes to be achieved from working with young people in this way?</a:t>
            </a:r>
          </a:p>
          <a:p>
            <a:pPr marL="109537" indent="0">
              <a:buNone/>
            </a:pPr>
            <a:endParaRPr lang="en-IE" dirty="0" smtClean="0"/>
          </a:p>
          <a:p>
            <a:r>
              <a:rPr lang="en-IE" smtClean="0"/>
              <a:t>What barriers might </a:t>
            </a:r>
            <a:r>
              <a:rPr lang="en-IE" dirty="0" smtClean="0"/>
              <a:t>present in working with young people in this way? - Prioritise maximum TWO and suggest solutions</a:t>
            </a:r>
          </a:p>
          <a:p>
            <a:endParaRPr lang="en-IE" dirty="0"/>
          </a:p>
        </p:txBody>
      </p:sp>
      <p:sp>
        <p:nvSpPr>
          <p:cNvPr id="3" name="Title 2"/>
          <p:cNvSpPr>
            <a:spLocks noGrp="1"/>
          </p:cNvSpPr>
          <p:nvPr>
            <p:ph type="title"/>
          </p:nvPr>
        </p:nvSpPr>
        <p:spPr/>
        <p:txBody>
          <a:bodyPr/>
          <a:lstStyle/>
          <a:p>
            <a:r>
              <a:rPr lang="en-IE" dirty="0" smtClean="0"/>
              <a:t>Feedback on Workshop</a:t>
            </a:r>
            <a:endParaRPr lang="en-IE" dirty="0"/>
          </a:p>
        </p:txBody>
      </p:sp>
    </p:spTree>
    <p:extLst>
      <p:ext uri="{BB962C8B-B14F-4D97-AF65-F5344CB8AC3E}">
        <p14:creationId xmlns:p14="http://schemas.microsoft.com/office/powerpoint/2010/main" val="40398395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idx="1"/>
          </p:nvPr>
        </p:nvSpPr>
        <p:spPr>
          <a:xfrm>
            <a:off x="179512" y="980728"/>
            <a:ext cx="8536682" cy="4897090"/>
          </a:xfrm>
        </p:spPr>
        <p:txBody>
          <a:bodyPr/>
          <a:lstStyle/>
          <a:p>
            <a:pPr eaLnBrk="1" hangingPunct="1">
              <a:buFont typeface="Wingdings" pitchFamily="2" charset="2"/>
              <a:buChar char="v"/>
            </a:pPr>
            <a:r>
              <a:rPr lang="en-GB" sz="2800" dirty="0" smtClean="0">
                <a:latin typeface="Arial" charset="0"/>
                <a:cs typeface="Arial" charset="0"/>
              </a:rPr>
              <a:t>Structured brief intervention for YP who are living with/affected by parental substance misuse and/or mental health problems.  </a:t>
            </a:r>
          </a:p>
          <a:p>
            <a:pPr eaLnBrk="1" hangingPunct="1">
              <a:buFont typeface="Wingdings" pitchFamily="2" charset="2"/>
              <a:buChar char="v"/>
            </a:pPr>
            <a:r>
              <a:rPr lang="en-GB" sz="2800" dirty="0" smtClean="0">
                <a:latin typeface="Arial" charset="0"/>
                <a:cs typeface="Arial" charset="0"/>
              </a:rPr>
              <a:t>Adapted from theoretical &amp; evidence based adult 5-Step Method. </a:t>
            </a:r>
          </a:p>
          <a:p>
            <a:pPr eaLnBrk="1" hangingPunct="1">
              <a:buFont typeface="Wingdings" pitchFamily="2" charset="2"/>
              <a:buChar char="v"/>
            </a:pPr>
            <a:r>
              <a:rPr lang="en-GB" sz="2800" dirty="0" smtClean="0">
                <a:latin typeface="Arial" charset="0"/>
                <a:cs typeface="Arial" charset="0"/>
              </a:rPr>
              <a:t>Same delivery principles, availability of workbook. </a:t>
            </a:r>
          </a:p>
          <a:p>
            <a:pPr eaLnBrk="1" hangingPunct="1">
              <a:buFont typeface="Wingdings" pitchFamily="2" charset="2"/>
              <a:buChar char="v"/>
            </a:pPr>
            <a:r>
              <a:rPr lang="en-GB" sz="2800" dirty="0" smtClean="0">
                <a:latin typeface="Arial" charset="0"/>
                <a:cs typeface="Arial" charset="0"/>
              </a:rPr>
              <a:t>2 pilot projects completed.  Current 4 year Big Lottery funded project (focus parental alcohol misuse). </a:t>
            </a:r>
          </a:p>
          <a:p>
            <a:pPr eaLnBrk="1" hangingPunct="1">
              <a:buFont typeface="Wingdings" pitchFamily="2" charset="2"/>
              <a:buChar char="v"/>
            </a:pPr>
            <a:r>
              <a:rPr lang="en-GB" sz="2800" dirty="0" smtClean="0">
                <a:latin typeface="Arial" charset="0"/>
                <a:cs typeface="Arial" charset="0"/>
              </a:rPr>
              <a:t>Currently only available in Northern Ireland, and following completion of 2-day training course. </a:t>
            </a:r>
          </a:p>
          <a:p>
            <a:pPr eaLnBrk="1" hangingPunct="1">
              <a:buFont typeface="Wingdings" pitchFamily="2" charset="2"/>
              <a:buChar char="v"/>
            </a:pPr>
            <a:endParaRPr lang="en-GB" sz="2800" dirty="0" smtClean="0">
              <a:latin typeface="Arial" charset="0"/>
              <a:cs typeface="Arial" charset="0"/>
            </a:endParaRPr>
          </a:p>
          <a:p>
            <a:pPr eaLnBrk="1" hangingPunct="1">
              <a:buFont typeface="Wingdings" pitchFamily="2" charset="2"/>
              <a:buChar char="v"/>
            </a:pPr>
            <a:endParaRPr lang="en-GB" sz="2400" dirty="0" smtClean="0">
              <a:latin typeface="Arial" charset="0"/>
              <a:cs typeface="Arial" charset="0"/>
            </a:endParaRPr>
          </a:p>
          <a:p>
            <a:pPr lvl="1" eaLnBrk="1" hangingPunct="1"/>
            <a:endParaRPr lang="en-GB" sz="2400" dirty="0" smtClean="0">
              <a:latin typeface="Arial" charset="0"/>
              <a:cs typeface="Arial" charset="0"/>
            </a:endParaRPr>
          </a:p>
          <a:p>
            <a:pPr lvl="1" eaLnBrk="1" hangingPunct="1"/>
            <a:endParaRPr lang="en-GB" sz="2800" dirty="0" smtClean="0">
              <a:latin typeface="Arial" charset="0"/>
              <a:cs typeface="Arial" charset="0"/>
            </a:endParaRPr>
          </a:p>
          <a:p>
            <a:pPr lvl="1" eaLnBrk="1" hangingPunct="1"/>
            <a:endParaRPr lang="en-GB" sz="2000" dirty="0" smtClean="0">
              <a:latin typeface="Arial" charset="0"/>
              <a:cs typeface="Arial" charset="0"/>
            </a:endParaRPr>
          </a:p>
          <a:p>
            <a:pPr lvl="1" eaLnBrk="1" hangingPunct="1"/>
            <a:endParaRPr lang="en-GB" sz="2000" dirty="0" smtClean="0">
              <a:latin typeface="Arial" charset="0"/>
              <a:cs typeface="Arial" charset="0"/>
            </a:endParaRPr>
          </a:p>
          <a:p>
            <a:pPr eaLnBrk="1" hangingPunct="1"/>
            <a:endParaRPr lang="en-GB" sz="2400" dirty="0" smtClean="0">
              <a:latin typeface="Arial" charset="0"/>
              <a:cs typeface="Arial" charset="0"/>
            </a:endParaRPr>
          </a:p>
          <a:p>
            <a:pPr algn="just" eaLnBrk="1" hangingPunct="1"/>
            <a:endParaRPr lang="en-GB" sz="2000" dirty="0" smtClean="0">
              <a:latin typeface="Arial" charset="0"/>
              <a:cs typeface="Arial" charset="0"/>
            </a:endParaRPr>
          </a:p>
        </p:txBody>
      </p:sp>
      <p:sp>
        <p:nvSpPr>
          <p:cNvPr id="3074" name="Rectangle 2"/>
          <p:cNvSpPr>
            <a:spLocks noGrp="1" noChangeArrowheads="1"/>
          </p:cNvSpPr>
          <p:nvPr>
            <p:ph type="title"/>
          </p:nvPr>
        </p:nvSpPr>
        <p:spPr>
          <a:xfrm>
            <a:off x="683568" y="188640"/>
            <a:ext cx="8066088" cy="715963"/>
          </a:xfrm>
        </p:spPr>
        <p:txBody>
          <a:bodyPr/>
          <a:lstStyle/>
          <a:p>
            <a:pPr eaLnBrk="1" fontAlgn="auto" hangingPunct="1">
              <a:spcAft>
                <a:spcPts val="0"/>
              </a:spcAft>
              <a:defRPr/>
            </a:pPr>
            <a:r>
              <a:rPr lang="en-GB" sz="3600" dirty="0" smtClean="0">
                <a:effectLst/>
                <a:latin typeface="Comic Sans MS" pitchFamily="66" charset="0"/>
              </a:rPr>
              <a:t>What is </a:t>
            </a:r>
            <a:r>
              <a:rPr lang="en-GB" sz="3600" i="1" dirty="0" smtClean="0">
                <a:effectLst/>
                <a:latin typeface="Comic Sans MS" pitchFamily="66" charset="0"/>
              </a:rPr>
              <a:t>Steps to Cope</a:t>
            </a:r>
            <a:r>
              <a:rPr lang="en-GB" sz="3600" dirty="0" smtClean="0">
                <a:effectLst/>
                <a:latin typeface="Comic Sans MS" pitchFamily="66" charset="0"/>
              </a:rPr>
              <a: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3"/>
          <p:cNvPicPr>
            <a:picLocks noChangeAspect="1" noChangeArrowheads="1"/>
          </p:cNvPicPr>
          <p:nvPr/>
        </p:nvPicPr>
        <p:blipFill>
          <a:blip r:embed="rId3" cstate="print"/>
          <a:srcRect/>
          <a:stretch>
            <a:fillRect/>
          </a:stretch>
        </p:blipFill>
        <p:spPr bwMode="auto">
          <a:xfrm>
            <a:off x="611188" y="6113463"/>
            <a:ext cx="1008062" cy="431800"/>
          </a:xfrm>
          <a:prstGeom prst="rect">
            <a:avLst/>
          </a:prstGeom>
          <a:noFill/>
          <a:ln w="9525">
            <a:noFill/>
            <a:miter lim="800000"/>
            <a:headEnd/>
            <a:tailEnd/>
          </a:ln>
        </p:spPr>
      </p:pic>
      <p:pic>
        <p:nvPicPr>
          <p:cNvPr id="3077" name="Picture 4"/>
          <p:cNvPicPr>
            <a:picLocks noChangeAspect="1" noChangeArrowheads="1"/>
          </p:cNvPicPr>
          <p:nvPr/>
        </p:nvPicPr>
        <p:blipFill>
          <a:blip r:embed="rId4" cstate="print"/>
          <a:srcRect/>
          <a:stretch>
            <a:fillRect/>
          </a:stretch>
        </p:blipFill>
        <p:spPr bwMode="auto">
          <a:xfrm>
            <a:off x="2554288" y="6113463"/>
            <a:ext cx="792162" cy="431800"/>
          </a:xfrm>
          <a:prstGeom prst="rect">
            <a:avLst/>
          </a:prstGeom>
          <a:noFill/>
          <a:ln w="9525">
            <a:noFill/>
            <a:miter lim="800000"/>
            <a:headEnd/>
            <a:tailEnd/>
          </a:ln>
        </p:spPr>
      </p:pic>
      <p:pic>
        <p:nvPicPr>
          <p:cNvPr id="3078" name="Picture 5"/>
          <p:cNvPicPr>
            <a:picLocks noChangeAspect="1" noChangeArrowheads="1"/>
          </p:cNvPicPr>
          <p:nvPr/>
        </p:nvPicPr>
        <p:blipFill>
          <a:blip r:embed="rId5" cstate="print"/>
          <a:srcRect/>
          <a:stretch>
            <a:fillRect/>
          </a:stretch>
        </p:blipFill>
        <p:spPr bwMode="auto">
          <a:xfrm>
            <a:off x="3924300" y="6065838"/>
            <a:ext cx="1338263" cy="479425"/>
          </a:xfrm>
          <a:prstGeom prst="rect">
            <a:avLst/>
          </a:prstGeom>
          <a:noFill/>
          <a:ln w="9525">
            <a:noFill/>
            <a:miter lim="800000"/>
            <a:headEnd/>
            <a:tailEnd/>
          </a:ln>
        </p:spPr>
      </p:pic>
      <p:pic>
        <p:nvPicPr>
          <p:cNvPr id="3079" name="Picture 6"/>
          <p:cNvPicPr>
            <a:picLocks noChangeAspect="1" noChangeArrowheads="1"/>
          </p:cNvPicPr>
          <p:nvPr/>
        </p:nvPicPr>
        <p:blipFill>
          <a:blip r:embed="rId6" cstate="print"/>
          <a:srcRect/>
          <a:stretch>
            <a:fillRect/>
          </a:stretch>
        </p:blipFill>
        <p:spPr bwMode="auto">
          <a:xfrm>
            <a:off x="7596188" y="5949950"/>
            <a:ext cx="1439862" cy="719138"/>
          </a:xfrm>
          <a:prstGeom prst="rect">
            <a:avLst/>
          </a:prstGeom>
          <a:noFill/>
          <a:ln w="9525">
            <a:noFill/>
            <a:miter lim="800000"/>
            <a:headEnd/>
            <a:tailEnd/>
          </a:ln>
        </p:spPr>
      </p:pic>
      <p:pic>
        <p:nvPicPr>
          <p:cNvPr id="3080" name="Picture 3" descr="4e413300-c3d2-4123-9510-935f4d3f970a"/>
          <p:cNvPicPr>
            <a:picLocks noChangeAspect="1" noChangeArrowheads="1"/>
          </p:cNvPicPr>
          <p:nvPr/>
        </p:nvPicPr>
        <p:blipFill>
          <a:blip r:embed="rId7" cstate="print"/>
          <a:srcRect/>
          <a:stretch>
            <a:fillRect/>
          </a:stretch>
        </p:blipFill>
        <p:spPr bwMode="auto">
          <a:xfrm>
            <a:off x="5724525" y="6084888"/>
            <a:ext cx="1511300" cy="438150"/>
          </a:xfrm>
          <a:prstGeom prst="rect">
            <a:avLst/>
          </a:prstGeom>
          <a:noFill/>
          <a:ln w="9525">
            <a:noFill/>
            <a:miter lim="800000"/>
            <a:headEnd/>
            <a:tailEnd/>
          </a:ln>
        </p:spPr>
      </p:pic>
      <p:sp>
        <p:nvSpPr>
          <p:cNvPr id="14" name="Title 13"/>
          <p:cNvSpPr>
            <a:spLocks noGrp="1"/>
          </p:cNvSpPr>
          <p:nvPr>
            <p:ph type="title"/>
          </p:nvPr>
        </p:nvSpPr>
        <p:spPr>
          <a:xfrm>
            <a:off x="467544" y="620688"/>
            <a:ext cx="8229600" cy="1143000"/>
          </a:xfrm>
        </p:spPr>
        <p:txBody>
          <a:bodyPr>
            <a:normAutofit fontScale="90000"/>
          </a:bodyPr>
          <a:lstStyle/>
          <a:p>
            <a:r>
              <a:rPr lang="en-GB" altLang="en-US" sz="3100" dirty="0" smtClean="0">
                <a:effectLst/>
                <a:latin typeface="Comic Sans MS" pitchFamily="66" charset="0"/>
              </a:rPr>
              <a:t>Young people aged 11-18 across Northern Ireland will be better protected from the harm caused by parental alcohol misuse</a:t>
            </a:r>
            <a:r>
              <a:rPr lang="en-GB" altLang="en-US" dirty="0" smtClean="0"/>
              <a:t/>
            </a:r>
            <a:br>
              <a:rPr lang="en-GB" altLang="en-US" dirty="0" smtClean="0"/>
            </a:br>
            <a:endParaRPr lang="en-GB" dirty="0"/>
          </a:p>
        </p:txBody>
      </p:sp>
      <p:sp>
        <p:nvSpPr>
          <p:cNvPr id="18" name="Content Placeholder 17"/>
          <p:cNvSpPr>
            <a:spLocks noGrp="1"/>
          </p:cNvSpPr>
          <p:nvPr>
            <p:ph sz="quarter" idx="4"/>
          </p:nvPr>
        </p:nvSpPr>
        <p:spPr>
          <a:xfrm>
            <a:off x="4644008" y="1700808"/>
            <a:ext cx="4248472" cy="3941763"/>
          </a:xfrm>
        </p:spPr>
        <p:txBody>
          <a:bodyPr/>
          <a:lstStyle/>
          <a:p>
            <a:pPr marL="565150" indent="-457200" eaLnBrk="1" hangingPunct="1">
              <a:buFont typeface="Wingdings" pitchFamily="2" charset="2"/>
              <a:buChar char="v"/>
            </a:pPr>
            <a:r>
              <a:rPr lang="en-GB" dirty="0" smtClean="0">
                <a:latin typeface="Arial" charset="0"/>
                <a:cs typeface="Arial" charset="0"/>
              </a:rPr>
              <a:t>Aims:</a:t>
            </a:r>
          </a:p>
          <a:p>
            <a:pPr marL="820738" lvl="1" indent="-457200" eaLnBrk="1" hangingPunct="1">
              <a:buFont typeface="Wingdings" pitchFamily="2" charset="2"/>
              <a:buChar char="v"/>
            </a:pPr>
            <a:r>
              <a:rPr lang="en-GB" sz="2400" dirty="0" smtClean="0">
                <a:latin typeface="Arial" charset="0"/>
                <a:cs typeface="Arial" charset="0"/>
              </a:rPr>
              <a:t>YP to become more resilient.</a:t>
            </a:r>
          </a:p>
          <a:p>
            <a:pPr marL="820738" lvl="1" indent="-457200" eaLnBrk="1" hangingPunct="1">
              <a:buFont typeface="Wingdings" pitchFamily="2" charset="2"/>
              <a:buChar char="v"/>
            </a:pPr>
            <a:r>
              <a:rPr lang="en-GB" sz="2400" dirty="0" smtClean="0">
                <a:latin typeface="Arial" charset="0"/>
                <a:cs typeface="Arial" charset="0"/>
              </a:rPr>
              <a:t>YP better able to deal with impact of PAM.</a:t>
            </a:r>
          </a:p>
          <a:p>
            <a:pPr marL="820738" lvl="1" indent="-457200" eaLnBrk="1" hangingPunct="1">
              <a:buFont typeface="Wingdings" pitchFamily="2" charset="2"/>
              <a:buChar char="v"/>
            </a:pPr>
            <a:r>
              <a:rPr lang="en-GB" sz="2400" dirty="0" smtClean="0">
                <a:latin typeface="Arial" charset="0"/>
                <a:cs typeface="Arial" charset="0"/>
              </a:rPr>
              <a:t>Increased competency &amp; effectiveness of practitioners &amp; organisations to respond. </a:t>
            </a:r>
          </a:p>
          <a:p>
            <a:endParaRPr lang="en-GB" dirty="0"/>
          </a:p>
        </p:txBody>
      </p:sp>
      <p:pic>
        <p:nvPicPr>
          <p:cNvPr id="11" name="Content Placeholder 10" descr="steps to cope brand design.jpg"/>
          <p:cNvPicPr>
            <a:picLocks noGrp="1" noChangeAspect="1"/>
          </p:cNvPicPr>
          <p:nvPr>
            <p:ph sz="quarter" idx="2"/>
          </p:nvPr>
        </p:nvPicPr>
        <p:blipFill>
          <a:blip r:embed="rId8" cstate="print"/>
          <a:stretch>
            <a:fillRect/>
          </a:stretch>
        </p:blipFill>
        <p:spPr>
          <a:xfrm>
            <a:off x="539552" y="1628800"/>
            <a:ext cx="4040188" cy="1558771"/>
          </a:xfrm>
        </p:spPr>
      </p:pic>
      <p:pic>
        <p:nvPicPr>
          <p:cNvPr id="10" name="Picture 7"/>
          <p:cNvPicPr>
            <a:picLocks noChangeAspect="1" noChangeArrowheads="1"/>
          </p:cNvPicPr>
          <p:nvPr/>
        </p:nvPicPr>
        <p:blipFill>
          <a:blip r:embed="rId9" cstate="print"/>
          <a:srcRect/>
          <a:stretch>
            <a:fillRect/>
          </a:stretch>
        </p:blipFill>
        <p:spPr bwMode="auto">
          <a:xfrm>
            <a:off x="1763688" y="3212976"/>
            <a:ext cx="1895523" cy="2664296"/>
          </a:xfrm>
          <a:prstGeom prst="rect">
            <a:avLst/>
          </a:prstGeom>
          <a:noFill/>
          <a:ln w="9525">
            <a:noFill/>
            <a:prstDash val="sysDash"/>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idx="1"/>
          </p:nvPr>
        </p:nvSpPr>
        <p:spPr>
          <a:xfrm>
            <a:off x="467544" y="980728"/>
            <a:ext cx="8424936" cy="5041106"/>
          </a:xfrm>
        </p:spPr>
        <p:txBody>
          <a:bodyPr/>
          <a:lstStyle/>
          <a:p>
            <a:pPr eaLnBrk="1" hangingPunct="1">
              <a:buFont typeface="Wingdings" pitchFamily="2" charset="2"/>
              <a:buChar char="v"/>
            </a:pPr>
            <a:r>
              <a:rPr lang="en-GB" altLang="en-US" sz="2800" dirty="0" smtClean="0">
                <a:latin typeface="Arial" pitchFamily="34" charset="0"/>
                <a:cs typeface="Arial" pitchFamily="34" charset="0"/>
              </a:rPr>
              <a:t>Train 2 cohorts of people – to be </a:t>
            </a:r>
            <a:r>
              <a:rPr lang="en-GB" altLang="en-US" sz="2800" dirty="0" err="1" smtClean="0">
                <a:latin typeface="Arial" pitchFamily="34" charset="0"/>
                <a:cs typeface="Arial" pitchFamily="34" charset="0"/>
              </a:rPr>
              <a:t>StC</a:t>
            </a:r>
            <a:r>
              <a:rPr lang="en-GB" altLang="en-US" sz="2800" dirty="0" smtClean="0">
                <a:latin typeface="Arial" pitchFamily="34" charset="0"/>
                <a:cs typeface="Arial" pitchFamily="34" charset="0"/>
              </a:rPr>
              <a:t> practitioners and then to be </a:t>
            </a:r>
            <a:r>
              <a:rPr lang="en-GB" altLang="en-US" sz="2800" dirty="0" err="1" smtClean="0">
                <a:latin typeface="Arial" pitchFamily="34" charset="0"/>
                <a:cs typeface="Arial" pitchFamily="34" charset="0"/>
              </a:rPr>
              <a:t>StC</a:t>
            </a:r>
            <a:r>
              <a:rPr lang="en-GB" altLang="en-US" sz="2800" dirty="0" smtClean="0">
                <a:latin typeface="Arial" pitchFamily="34" charset="0"/>
                <a:cs typeface="Arial" pitchFamily="34" charset="0"/>
              </a:rPr>
              <a:t> trainers. </a:t>
            </a:r>
          </a:p>
          <a:p>
            <a:pPr lvl="1" eaLnBrk="1" hangingPunct="1">
              <a:buFont typeface="Wingdings" pitchFamily="2" charset="2"/>
              <a:buChar char="v"/>
            </a:pPr>
            <a:r>
              <a:rPr lang="en-GB" altLang="en-US" sz="2800" dirty="0" smtClean="0">
                <a:latin typeface="Arial" pitchFamily="34" charset="0"/>
                <a:cs typeface="Arial" pitchFamily="34" charset="0"/>
              </a:rPr>
              <a:t>Ongoing training of other </a:t>
            </a:r>
            <a:r>
              <a:rPr lang="en-GB" altLang="en-US" sz="2800" dirty="0" err="1" smtClean="0">
                <a:latin typeface="Arial" pitchFamily="34" charset="0"/>
                <a:cs typeface="Arial" pitchFamily="34" charset="0"/>
              </a:rPr>
              <a:t>StC</a:t>
            </a:r>
            <a:r>
              <a:rPr lang="en-GB" altLang="en-US" sz="2800" dirty="0" smtClean="0">
                <a:latin typeface="Arial" pitchFamily="34" charset="0"/>
                <a:cs typeface="Arial" pitchFamily="34" charset="0"/>
              </a:rPr>
              <a:t> practitioners. </a:t>
            </a:r>
          </a:p>
          <a:p>
            <a:pPr eaLnBrk="1" hangingPunct="1">
              <a:buFont typeface="Wingdings" pitchFamily="2" charset="2"/>
              <a:buChar char="v"/>
            </a:pPr>
            <a:r>
              <a:rPr lang="en-GB" altLang="en-US" sz="2800" dirty="0" smtClean="0">
                <a:latin typeface="Arial" pitchFamily="34" charset="0"/>
                <a:cs typeface="Arial" pitchFamily="34" charset="0"/>
              </a:rPr>
              <a:t>Use of adapted validation model used in </a:t>
            </a:r>
            <a:r>
              <a:rPr lang="en-GB" altLang="en-US" sz="2800" dirty="0" err="1" smtClean="0">
                <a:latin typeface="Arial" pitchFamily="34" charset="0"/>
                <a:cs typeface="Arial" pitchFamily="34" charset="0"/>
              </a:rPr>
              <a:t>RoI</a:t>
            </a:r>
            <a:r>
              <a:rPr lang="en-GB" altLang="en-US" sz="2800" dirty="0" smtClean="0">
                <a:latin typeface="Arial" pitchFamily="34" charset="0"/>
                <a:cs typeface="Arial" pitchFamily="34" charset="0"/>
              </a:rPr>
              <a:t> for adult 5-Step work. </a:t>
            </a:r>
          </a:p>
          <a:p>
            <a:pPr eaLnBrk="1" hangingPunct="1">
              <a:buFont typeface="Wingdings" pitchFamily="2" charset="2"/>
              <a:buChar char="v"/>
            </a:pPr>
            <a:r>
              <a:rPr lang="en-GB" altLang="en-US" sz="2800" dirty="0" err="1" smtClean="0">
                <a:latin typeface="Arial" pitchFamily="34" charset="0"/>
                <a:cs typeface="Arial" pitchFamily="34" charset="0"/>
              </a:rPr>
              <a:t>StC</a:t>
            </a:r>
            <a:r>
              <a:rPr lang="en-GB" altLang="en-US" sz="2800" dirty="0" smtClean="0">
                <a:latin typeface="Arial" pitchFamily="34" charset="0"/>
                <a:cs typeface="Arial" pitchFamily="34" charset="0"/>
              </a:rPr>
              <a:t> website – information for children &amp; young people, information for practitioners, online </a:t>
            </a:r>
            <a:r>
              <a:rPr lang="en-GB" altLang="en-US" sz="2800" i="1" dirty="0" smtClean="0">
                <a:latin typeface="Arial" pitchFamily="34" charset="0"/>
                <a:cs typeface="Arial" pitchFamily="34" charset="0"/>
              </a:rPr>
              <a:t>Steps to Cope</a:t>
            </a:r>
            <a:r>
              <a:rPr lang="en-GB" altLang="en-US" sz="2800" dirty="0" smtClean="0">
                <a:latin typeface="Arial" pitchFamily="34" charset="0"/>
                <a:cs typeface="Arial" pitchFamily="34" charset="0"/>
              </a:rPr>
              <a:t> intervention</a:t>
            </a:r>
          </a:p>
          <a:p>
            <a:pPr lvl="1" eaLnBrk="1" hangingPunct="1">
              <a:buFont typeface="Wingdings" pitchFamily="2" charset="2"/>
              <a:buChar char="v"/>
            </a:pPr>
            <a:r>
              <a:rPr lang="en-GB" altLang="en-US" sz="2800" dirty="0" smtClean="0">
                <a:latin typeface="Arial" pitchFamily="34" charset="0"/>
                <a:cs typeface="Arial" pitchFamily="34" charset="0"/>
              </a:rPr>
              <a:t>Only within Northern Ireland. </a:t>
            </a:r>
          </a:p>
          <a:p>
            <a:pPr eaLnBrk="1" hangingPunct="1">
              <a:buFont typeface="Wingdings" pitchFamily="2" charset="2"/>
              <a:buChar char="v"/>
            </a:pPr>
            <a:r>
              <a:rPr lang="en-GB" altLang="en-US" sz="2800" dirty="0" smtClean="0">
                <a:latin typeface="Arial" pitchFamily="34" charset="0"/>
                <a:cs typeface="Arial" pitchFamily="34" charset="0"/>
              </a:rPr>
              <a:t>Workbook being revised. </a:t>
            </a:r>
          </a:p>
          <a:p>
            <a:pPr eaLnBrk="1" hangingPunct="1">
              <a:buFont typeface="Wingdings" pitchFamily="2" charset="2"/>
              <a:buChar char="v"/>
            </a:pPr>
            <a:r>
              <a:rPr lang="en-GB" altLang="en-US" sz="2800" dirty="0" smtClean="0">
                <a:latin typeface="Arial" pitchFamily="34" charset="0"/>
                <a:cs typeface="Arial" pitchFamily="34" charset="0"/>
              </a:rPr>
              <a:t>Involvement of young people. </a:t>
            </a:r>
          </a:p>
          <a:p>
            <a:pPr eaLnBrk="1" hangingPunct="1">
              <a:buFont typeface="Wingdings" pitchFamily="2" charset="2"/>
              <a:buChar char="v"/>
            </a:pPr>
            <a:endParaRPr lang="en-GB" sz="2400" dirty="0" smtClean="0">
              <a:latin typeface="Arial" charset="0"/>
              <a:cs typeface="Arial" charset="0"/>
            </a:endParaRPr>
          </a:p>
          <a:p>
            <a:pPr lvl="1" eaLnBrk="1" hangingPunct="1"/>
            <a:endParaRPr lang="en-GB" sz="2400" dirty="0" smtClean="0">
              <a:latin typeface="Arial" charset="0"/>
              <a:cs typeface="Arial" charset="0"/>
            </a:endParaRPr>
          </a:p>
          <a:p>
            <a:pPr lvl="1" eaLnBrk="1" hangingPunct="1"/>
            <a:endParaRPr lang="en-GB" sz="2800" dirty="0" smtClean="0">
              <a:latin typeface="Arial" charset="0"/>
              <a:cs typeface="Arial" charset="0"/>
            </a:endParaRPr>
          </a:p>
          <a:p>
            <a:pPr lvl="1" eaLnBrk="1" hangingPunct="1"/>
            <a:endParaRPr lang="en-GB" sz="2000" dirty="0" smtClean="0">
              <a:latin typeface="Arial" charset="0"/>
              <a:cs typeface="Arial" charset="0"/>
            </a:endParaRPr>
          </a:p>
          <a:p>
            <a:pPr lvl="1" eaLnBrk="1" hangingPunct="1"/>
            <a:endParaRPr lang="en-GB" sz="2000" dirty="0" smtClean="0">
              <a:latin typeface="Arial" charset="0"/>
              <a:cs typeface="Arial" charset="0"/>
            </a:endParaRPr>
          </a:p>
          <a:p>
            <a:pPr eaLnBrk="1" hangingPunct="1"/>
            <a:endParaRPr lang="en-GB" sz="2400" dirty="0" smtClean="0">
              <a:latin typeface="Arial" charset="0"/>
              <a:cs typeface="Arial" charset="0"/>
            </a:endParaRPr>
          </a:p>
          <a:p>
            <a:pPr algn="just" eaLnBrk="1" hangingPunct="1"/>
            <a:endParaRPr lang="en-GB" sz="2000" dirty="0" smtClean="0">
              <a:latin typeface="Arial" charset="0"/>
              <a:cs typeface="Arial" charset="0"/>
            </a:endParaRPr>
          </a:p>
        </p:txBody>
      </p:sp>
      <p:sp>
        <p:nvSpPr>
          <p:cNvPr id="3074" name="Rectangle 2"/>
          <p:cNvSpPr>
            <a:spLocks noGrp="1" noChangeArrowheads="1"/>
          </p:cNvSpPr>
          <p:nvPr>
            <p:ph type="title"/>
          </p:nvPr>
        </p:nvSpPr>
        <p:spPr>
          <a:xfrm>
            <a:off x="683568" y="260648"/>
            <a:ext cx="8066088" cy="715963"/>
          </a:xfrm>
        </p:spPr>
        <p:txBody>
          <a:bodyPr/>
          <a:lstStyle/>
          <a:p>
            <a:pPr eaLnBrk="1" fontAlgn="auto" hangingPunct="1">
              <a:spcAft>
                <a:spcPts val="0"/>
              </a:spcAft>
              <a:defRPr/>
            </a:pPr>
            <a:r>
              <a:rPr lang="en-GB" sz="3600" dirty="0" smtClean="0">
                <a:effectLst/>
                <a:latin typeface="Comic Sans MS" pitchFamily="66" charset="0"/>
              </a:rPr>
              <a:t>Project components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idx="1"/>
          </p:nvPr>
        </p:nvSpPr>
        <p:spPr>
          <a:xfrm>
            <a:off x="467544" y="1124744"/>
            <a:ext cx="8424936" cy="4897090"/>
          </a:xfrm>
        </p:spPr>
        <p:txBody>
          <a:bodyPr/>
          <a:lstStyle/>
          <a:p>
            <a:pPr marL="623887" indent="-514350" eaLnBrk="1" hangingPunct="1">
              <a:buFont typeface="+mj-lt"/>
              <a:buAutoNum type="arabicPeriod"/>
            </a:pPr>
            <a:r>
              <a:rPr lang="en-GB" altLang="en-US" sz="3200" dirty="0" smtClean="0">
                <a:latin typeface="Arial" pitchFamily="34" charset="0"/>
                <a:cs typeface="Arial" pitchFamily="34" charset="0"/>
              </a:rPr>
              <a:t>Step 1: What is living with this like for me?</a:t>
            </a:r>
          </a:p>
          <a:p>
            <a:pPr marL="623887" indent="-514350" eaLnBrk="1" hangingPunct="1">
              <a:buFont typeface="+mj-lt"/>
              <a:buAutoNum type="arabicPeriod"/>
            </a:pPr>
            <a:r>
              <a:rPr lang="en-GB" altLang="en-US" sz="3200" dirty="0" smtClean="0">
                <a:latin typeface="Arial" pitchFamily="34" charset="0"/>
                <a:cs typeface="Arial" pitchFamily="34" charset="0"/>
              </a:rPr>
              <a:t>Step 2: What information will I need or will I find helpful?</a:t>
            </a:r>
          </a:p>
          <a:p>
            <a:pPr marL="623887" indent="-514350" eaLnBrk="1" hangingPunct="1">
              <a:buFont typeface="+mj-lt"/>
              <a:buAutoNum type="arabicPeriod"/>
            </a:pPr>
            <a:r>
              <a:rPr lang="en-GB" altLang="en-US" sz="3200" dirty="0" smtClean="0">
                <a:latin typeface="Arial" pitchFamily="34" charset="0"/>
                <a:cs typeface="Arial" pitchFamily="34" charset="0"/>
              </a:rPr>
              <a:t>Step 3: How do I tend to cope or respond? </a:t>
            </a:r>
          </a:p>
          <a:p>
            <a:pPr marL="623887" indent="-514350" eaLnBrk="1" hangingPunct="1">
              <a:buFont typeface="+mj-lt"/>
              <a:buAutoNum type="arabicPeriod"/>
            </a:pPr>
            <a:r>
              <a:rPr lang="en-GB" altLang="en-US" sz="3200" dirty="0" smtClean="0">
                <a:latin typeface="Arial" pitchFamily="34" charset="0"/>
                <a:cs typeface="Arial" pitchFamily="34" charset="0"/>
              </a:rPr>
              <a:t>Step 4: What social support do I have?</a:t>
            </a:r>
          </a:p>
          <a:p>
            <a:pPr marL="623887" indent="-514350" eaLnBrk="1" hangingPunct="1">
              <a:buFont typeface="+mj-lt"/>
              <a:buAutoNum type="arabicPeriod"/>
            </a:pPr>
            <a:r>
              <a:rPr lang="en-GB" altLang="en-US" sz="3200" dirty="0" smtClean="0">
                <a:latin typeface="Arial" pitchFamily="34" charset="0"/>
                <a:cs typeface="Arial" pitchFamily="34" charset="0"/>
              </a:rPr>
              <a:t>Step 5: What further help might I need?</a:t>
            </a:r>
          </a:p>
          <a:p>
            <a:pPr eaLnBrk="1" hangingPunct="1">
              <a:buFont typeface="Wingdings" pitchFamily="2" charset="2"/>
              <a:buChar char="v"/>
            </a:pPr>
            <a:endParaRPr lang="en-GB" sz="2400" dirty="0" smtClean="0">
              <a:latin typeface="Arial" charset="0"/>
              <a:cs typeface="Arial" charset="0"/>
            </a:endParaRPr>
          </a:p>
          <a:p>
            <a:pPr lvl="1" eaLnBrk="1" hangingPunct="1"/>
            <a:endParaRPr lang="en-GB" sz="2400" dirty="0" smtClean="0">
              <a:latin typeface="Arial" charset="0"/>
              <a:cs typeface="Arial" charset="0"/>
            </a:endParaRPr>
          </a:p>
          <a:p>
            <a:pPr lvl="1" eaLnBrk="1" hangingPunct="1"/>
            <a:endParaRPr lang="en-GB" sz="2800" dirty="0" smtClean="0">
              <a:latin typeface="Arial" charset="0"/>
              <a:cs typeface="Arial" charset="0"/>
            </a:endParaRPr>
          </a:p>
          <a:p>
            <a:pPr lvl="1" eaLnBrk="1" hangingPunct="1"/>
            <a:endParaRPr lang="en-GB" sz="2000" dirty="0" smtClean="0">
              <a:latin typeface="Arial" charset="0"/>
              <a:cs typeface="Arial" charset="0"/>
            </a:endParaRPr>
          </a:p>
          <a:p>
            <a:pPr lvl="1" eaLnBrk="1" hangingPunct="1"/>
            <a:endParaRPr lang="en-GB" sz="2000" dirty="0" smtClean="0">
              <a:latin typeface="Arial" charset="0"/>
              <a:cs typeface="Arial" charset="0"/>
            </a:endParaRPr>
          </a:p>
          <a:p>
            <a:pPr eaLnBrk="1" hangingPunct="1"/>
            <a:endParaRPr lang="en-GB" sz="2400" dirty="0" smtClean="0">
              <a:latin typeface="Arial" charset="0"/>
              <a:cs typeface="Arial" charset="0"/>
            </a:endParaRPr>
          </a:p>
          <a:p>
            <a:pPr algn="just" eaLnBrk="1" hangingPunct="1"/>
            <a:endParaRPr lang="en-GB" sz="2000" dirty="0" smtClean="0">
              <a:latin typeface="Arial" charset="0"/>
              <a:cs typeface="Arial" charset="0"/>
            </a:endParaRPr>
          </a:p>
        </p:txBody>
      </p:sp>
      <p:sp>
        <p:nvSpPr>
          <p:cNvPr id="3074" name="Rectangle 2"/>
          <p:cNvSpPr>
            <a:spLocks noGrp="1" noChangeArrowheads="1"/>
          </p:cNvSpPr>
          <p:nvPr>
            <p:ph type="title"/>
          </p:nvPr>
        </p:nvSpPr>
        <p:spPr>
          <a:xfrm>
            <a:off x="683568" y="260648"/>
            <a:ext cx="8066088" cy="715963"/>
          </a:xfrm>
        </p:spPr>
        <p:txBody>
          <a:bodyPr/>
          <a:lstStyle/>
          <a:p>
            <a:pPr eaLnBrk="1" fontAlgn="auto" hangingPunct="1">
              <a:spcAft>
                <a:spcPts val="0"/>
              </a:spcAft>
              <a:defRPr/>
            </a:pPr>
            <a:r>
              <a:rPr lang="en-GB" sz="3600" dirty="0" smtClean="0">
                <a:effectLst/>
                <a:latin typeface="Comic Sans MS" pitchFamily="66" charset="0"/>
              </a:rPr>
              <a:t>A reminder of the 5 steps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idx="1"/>
          </p:nvPr>
        </p:nvSpPr>
        <p:spPr>
          <a:xfrm>
            <a:off x="467544" y="1556792"/>
            <a:ext cx="8424936" cy="4465042"/>
          </a:xfrm>
        </p:spPr>
        <p:txBody>
          <a:bodyPr/>
          <a:lstStyle/>
          <a:p>
            <a:pPr eaLnBrk="1" hangingPunct="1">
              <a:buFont typeface="Wingdings" pitchFamily="2" charset="2"/>
              <a:buChar char="v"/>
            </a:pPr>
            <a:r>
              <a:rPr lang="en-GB" sz="3600" dirty="0" smtClean="0">
                <a:latin typeface="Arial" charset="0"/>
                <a:cs typeface="Arial" charset="0"/>
              </a:rPr>
              <a:t>Small group work.</a:t>
            </a:r>
          </a:p>
          <a:p>
            <a:pPr eaLnBrk="1" hangingPunct="1">
              <a:buFont typeface="Wingdings" pitchFamily="2" charset="2"/>
              <a:buChar char="v"/>
            </a:pPr>
            <a:r>
              <a:rPr lang="en-GB" sz="3600" dirty="0" smtClean="0">
                <a:latin typeface="Arial" charset="0"/>
                <a:cs typeface="Arial" charset="0"/>
              </a:rPr>
              <a:t>Exercises from workbook.</a:t>
            </a:r>
          </a:p>
          <a:p>
            <a:pPr eaLnBrk="1" hangingPunct="1">
              <a:buFont typeface="Wingdings" pitchFamily="2" charset="2"/>
              <a:buChar char="v"/>
            </a:pPr>
            <a:r>
              <a:rPr lang="en-GB" sz="3600" dirty="0" smtClean="0">
                <a:latin typeface="Arial" charset="0"/>
                <a:cs typeface="Arial" charset="0"/>
              </a:rPr>
              <a:t>15 minutes.  </a:t>
            </a:r>
          </a:p>
          <a:p>
            <a:pPr lvl="1" eaLnBrk="1" hangingPunct="1"/>
            <a:endParaRPr lang="en-GB" sz="2400" dirty="0" smtClean="0">
              <a:latin typeface="Arial" charset="0"/>
              <a:cs typeface="Arial" charset="0"/>
            </a:endParaRPr>
          </a:p>
          <a:p>
            <a:pPr lvl="1" eaLnBrk="1" hangingPunct="1"/>
            <a:endParaRPr lang="en-GB" sz="2800" dirty="0" smtClean="0">
              <a:latin typeface="Arial" charset="0"/>
              <a:cs typeface="Arial" charset="0"/>
            </a:endParaRPr>
          </a:p>
          <a:p>
            <a:pPr lvl="1" eaLnBrk="1" hangingPunct="1"/>
            <a:endParaRPr lang="en-GB" sz="2000" dirty="0" smtClean="0">
              <a:latin typeface="Arial" charset="0"/>
              <a:cs typeface="Arial" charset="0"/>
            </a:endParaRPr>
          </a:p>
          <a:p>
            <a:pPr lvl="1" eaLnBrk="1" hangingPunct="1"/>
            <a:endParaRPr lang="en-GB" sz="2000" dirty="0" smtClean="0">
              <a:latin typeface="Arial" charset="0"/>
              <a:cs typeface="Arial" charset="0"/>
            </a:endParaRPr>
          </a:p>
          <a:p>
            <a:pPr eaLnBrk="1" hangingPunct="1"/>
            <a:endParaRPr lang="en-GB" sz="2400" dirty="0" smtClean="0">
              <a:latin typeface="Arial" charset="0"/>
              <a:cs typeface="Arial" charset="0"/>
            </a:endParaRPr>
          </a:p>
          <a:p>
            <a:pPr algn="just" eaLnBrk="1" hangingPunct="1"/>
            <a:endParaRPr lang="en-GB" sz="2000" dirty="0" smtClean="0">
              <a:latin typeface="Arial" charset="0"/>
              <a:cs typeface="Arial" charset="0"/>
            </a:endParaRPr>
          </a:p>
        </p:txBody>
      </p:sp>
      <p:sp>
        <p:nvSpPr>
          <p:cNvPr id="3074" name="Rectangle 2"/>
          <p:cNvSpPr>
            <a:spLocks noGrp="1" noChangeArrowheads="1"/>
          </p:cNvSpPr>
          <p:nvPr>
            <p:ph type="title"/>
          </p:nvPr>
        </p:nvSpPr>
        <p:spPr>
          <a:xfrm>
            <a:off x="683568" y="548680"/>
            <a:ext cx="8066088" cy="715963"/>
          </a:xfrm>
        </p:spPr>
        <p:txBody>
          <a:bodyPr>
            <a:normAutofit fontScale="90000"/>
          </a:bodyPr>
          <a:lstStyle/>
          <a:p>
            <a:pPr eaLnBrk="1" fontAlgn="auto" hangingPunct="1">
              <a:spcAft>
                <a:spcPts val="0"/>
              </a:spcAft>
              <a:defRPr/>
            </a:pPr>
            <a:r>
              <a:rPr lang="en-GB" sz="3600" dirty="0" smtClean="0">
                <a:effectLst/>
                <a:latin typeface="Comic Sans MS" pitchFamily="66" charset="0"/>
              </a:rPr>
              <a:t>Workshop Exercise 1:</a:t>
            </a:r>
            <a:br>
              <a:rPr lang="en-GB" sz="3600" dirty="0" smtClean="0">
                <a:effectLst/>
                <a:latin typeface="Comic Sans MS" pitchFamily="66" charset="0"/>
              </a:rPr>
            </a:br>
            <a:r>
              <a:rPr lang="en-GB" sz="3600" dirty="0" smtClean="0">
                <a:effectLst/>
                <a:latin typeface="Comic Sans MS" pitchFamily="66" charset="0"/>
              </a:rPr>
              <a:t>Thinking about parental alcohol misuse</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714375" y="285750"/>
            <a:ext cx="8066088" cy="715963"/>
          </a:xfrm>
        </p:spPr>
        <p:txBody>
          <a:bodyPr>
            <a:normAutofit fontScale="90000"/>
          </a:bodyPr>
          <a:lstStyle/>
          <a:p>
            <a:pPr eaLnBrk="1" fontAlgn="auto" hangingPunct="1">
              <a:spcAft>
                <a:spcPts val="0"/>
              </a:spcAft>
              <a:defRPr/>
            </a:pPr>
            <a:r>
              <a:rPr lang="en-GB" sz="3600" b="0" dirty="0" smtClean="0">
                <a:effectLst/>
                <a:latin typeface="Comic Sans MS" pitchFamily="66" charset="0"/>
              </a:rPr>
              <a:t>What’s it like to live with someone with these problems?</a:t>
            </a:r>
          </a:p>
        </p:txBody>
      </p:sp>
      <p:pic>
        <p:nvPicPr>
          <p:cNvPr id="1027" name="Picture 3"/>
          <p:cNvPicPr>
            <a:picLocks noChangeAspect="1" noChangeArrowheads="1"/>
          </p:cNvPicPr>
          <p:nvPr/>
        </p:nvPicPr>
        <p:blipFill>
          <a:blip r:embed="rId3" cstate="print"/>
          <a:srcRect/>
          <a:stretch>
            <a:fillRect/>
          </a:stretch>
        </p:blipFill>
        <p:spPr bwMode="auto">
          <a:xfrm>
            <a:off x="1043608" y="1052736"/>
            <a:ext cx="6940252" cy="486761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idx="1"/>
          </p:nvPr>
        </p:nvSpPr>
        <p:spPr>
          <a:xfrm>
            <a:off x="539552" y="1196752"/>
            <a:ext cx="8352928" cy="4968999"/>
          </a:xfrm>
        </p:spPr>
        <p:txBody>
          <a:bodyPr/>
          <a:lstStyle/>
          <a:p>
            <a:pPr algn="ctr" eaLnBrk="1" hangingPunct="1">
              <a:buNone/>
            </a:pPr>
            <a:r>
              <a:rPr lang="en-GB" sz="2000" dirty="0" smtClean="0">
                <a:latin typeface="Arial" pitchFamily="34" charset="0"/>
                <a:cs typeface="Arial" pitchFamily="34" charset="0"/>
              </a:rPr>
              <a:t>“I sometimes feel alone or it is my fault.  It’s hard to live with a mum that is addicted to tablets and alcohol”. It is stressful because her mum goes missing sometimes, there is arguing between her parents and sometimes her mum will fake prescriptions to get tablets.  YP describes how she is affected by her mum’s behaviour – “she makes promises she can’t keep, she tells lies, she wasn’t always there for us when we needed her most”.  YP described how all areas of her life have been affected – she doesn’t eat much and is teased at school because of her weight, she also said that she finds it hard to concentrate at school.  YP finds it hard and lonely because she has to care for her younger sibling and “I worried about what the whole family thought about me saying I wanted to leave home. Because I couldn’t cope”. YP described how much she kept to herself – “I felt sad and angry. I used to cry at night in bed on my own. Because I didn’t like what was happening......I found it hard to sleep at night.....family life was hard and lonely....”</a:t>
            </a:r>
          </a:p>
          <a:p>
            <a:pPr algn="just" eaLnBrk="1" hangingPunct="1"/>
            <a:endParaRPr lang="en-GB" sz="2000" dirty="0" smtClean="0">
              <a:latin typeface="Arial" charset="0"/>
              <a:cs typeface="Arial" charset="0"/>
            </a:endParaRPr>
          </a:p>
        </p:txBody>
      </p:sp>
      <p:sp>
        <p:nvSpPr>
          <p:cNvPr id="3074" name="Rectangle 2"/>
          <p:cNvSpPr>
            <a:spLocks noGrp="1" noChangeArrowheads="1"/>
          </p:cNvSpPr>
          <p:nvPr>
            <p:ph type="title"/>
          </p:nvPr>
        </p:nvSpPr>
        <p:spPr>
          <a:xfrm>
            <a:off x="467544" y="476672"/>
            <a:ext cx="8066088" cy="478954"/>
          </a:xfrm>
        </p:spPr>
        <p:txBody>
          <a:bodyPr>
            <a:noAutofit/>
          </a:bodyPr>
          <a:lstStyle/>
          <a:p>
            <a:pPr eaLnBrk="1" fontAlgn="auto" hangingPunct="1">
              <a:spcAft>
                <a:spcPts val="0"/>
              </a:spcAft>
              <a:defRPr/>
            </a:pPr>
            <a:r>
              <a:rPr lang="en-GB" sz="2400" dirty="0" smtClean="0">
                <a:effectLst/>
                <a:latin typeface="Arial" pitchFamily="34" charset="0"/>
                <a:cs typeface="Arial" pitchFamily="34" charset="0"/>
              </a:rPr>
              <a:t>Girl (14), both parents with alcohol problems and a mother who also had a problem with tranquillisers</a:t>
            </a:r>
            <a:endParaRPr lang="en-GB" sz="2400" dirty="0" smtClean="0">
              <a:effectLst/>
              <a:latin typeface="Comic Sans MS" pitchFamily="66" charset="0"/>
            </a:endParaRPr>
          </a:p>
        </p:txBody>
      </p:sp>
      <p:sp>
        <p:nvSpPr>
          <p:cNvPr id="14340" name="Rectangle 4"/>
          <p:cNvSpPr>
            <a:spLocks noGrp="1" noChangeArrowheads="1"/>
          </p:cNvSpPr>
          <p:nvPr>
            <p:ph type="body" sz="half" idx="4294967295"/>
          </p:nvPr>
        </p:nvSpPr>
        <p:spPr>
          <a:xfrm>
            <a:off x="5222875" y="1600200"/>
            <a:ext cx="3921125" cy="4349750"/>
          </a:xfrm>
        </p:spPr>
        <p:txBody>
          <a:bodyPr/>
          <a:lstStyle/>
          <a:p>
            <a:pPr algn="ctr" eaLnBrk="1" hangingPunct="1">
              <a:buFontTx/>
              <a:buNone/>
            </a:pPr>
            <a:endParaRPr lang="en-GB" sz="3600" dirty="0" smtClean="0"/>
          </a:p>
          <a:p>
            <a:pPr eaLnBrk="1" hangingPunct="1">
              <a:buFontTx/>
              <a:buNone/>
            </a:pPr>
            <a:endParaRPr lang="en-GB" sz="2800"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1_Concourse">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ppt/theme/themeOverride2.xml><?xml version="1.0" encoding="utf-8"?>
<a:themeOverride xmlns:a="http://schemas.openxmlformats.org/drawingml/2006/main">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ppt/theme/themeOverride3.xml><?xml version="1.0" encoding="utf-8"?>
<a:themeOverride xmlns:a="http://schemas.openxmlformats.org/drawingml/2006/main">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ppt/theme/themeOverride4.xml><?xml version="1.0" encoding="utf-8"?>
<a:themeOverride xmlns:a="http://schemas.openxmlformats.org/drawingml/2006/main">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ppt/theme/themeOverride5.xml><?xml version="1.0" encoding="utf-8"?>
<a:themeOverride xmlns:a="http://schemas.openxmlformats.org/drawingml/2006/main">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ppt/theme/themeOverride6.xml><?xml version="1.0" encoding="utf-8"?>
<a:themeOverride xmlns:a="http://schemas.openxmlformats.org/drawingml/2006/main">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ppt/theme/themeOverride7.xml><?xml version="1.0" encoding="utf-8"?>
<a:themeOverride xmlns:a="http://schemas.openxmlformats.org/drawingml/2006/main">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ppt/theme/themeOverride8.xml><?xml version="1.0" encoding="utf-8"?>
<a:themeOverride xmlns:a="http://schemas.openxmlformats.org/drawingml/2006/main">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Concourse</Template>
  <TotalTime>13809</TotalTime>
  <Words>1841</Words>
  <Application>Microsoft Office PowerPoint</Application>
  <PresentationFormat>On-screen Show (4:3)</PresentationFormat>
  <Paragraphs>206</Paragraphs>
  <Slides>24</Slides>
  <Notes>23</Notes>
  <HiddenSlides>0</HiddenSlides>
  <MMClips>0</MMClips>
  <ScaleCrop>false</ScaleCrop>
  <HeadingPairs>
    <vt:vector size="4" baseType="variant">
      <vt:variant>
        <vt:lpstr>Theme</vt:lpstr>
      </vt:variant>
      <vt:variant>
        <vt:i4>2</vt:i4>
      </vt:variant>
      <vt:variant>
        <vt:lpstr>Slide Titles</vt:lpstr>
      </vt:variant>
      <vt:variant>
        <vt:i4>24</vt:i4>
      </vt:variant>
    </vt:vector>
  </HeadingPairs>
  <TitlesOfParts>
    <vt:vector size="26" baseType="lpstr">
      <vt:lpstr>Concourse</vt:lpstr>
      <vt:lpstr>1_Concourse</vt:lpstr>
      <vt:lpstr>Workshop at FSN 5-Step Conference, November 2014</vt:lpstr>
      <vt:lpstr>Workshop overview</vt:lpstr>
      <vt:lpstr>What is Steps to Cope?</vt:lpstr>
      <vt:lpstr>Young people aged 11-18 across Northern Ireland will be better protected from the harm caused by parental alcohol misuse </vt:lpstr>
      <vt:lpstr>Project components</vt:lpstr>
      <vt:lpstr>A reminder of the 5 steps</vt:lpstr>
      <vt:lpstr>Workshop Exercise 1: Thinking about parental alcohol misuse</vt:lpstr>
      <vt:lpstr>What’s it like to live with someone with these problems?</vt:lpstr>
      <vt:lpstr>Girl (14), both parents with alcohol problems and a mother who also had a problem with tranquillisers</vt:lpstr>
      <vt:lpstr>Boy (15), maternal alcohol &amp; mental health problems</vt:lpstr>
      <vt:lpstr>Are all children equally affected?</vt:lpstr>
      <vt:lpstr>Some definitions</vt:lpstr>
      <vt:lpstr>Workshop Exercise 2: Protective factors &amp; resilience</vt:lpstr>
      <vt:lpstr>Protective factors and processes, and evidence of resilience</vt:lpstr>
      <vt:lpstr>Workshop Exercise 3: Thinking about coping</vt:lpstr>
      <vt:lpstr>How do you feel about the things you do to cope?</vt:lpstr>
      <vt:lpstr>Benefits of Steps to Cope</vt:lpstr>
      <vt:lpstr>PowerPoint Presentation</vt:lpstr>
      <vt:lpstr>In her own words – girl aged 14</vt:lpstr>
      <vt:lpstr>In her own words – girl aged 14</vt:lpstr>
      <vt:lpstr>Wider benefits from Steps to Cope</vt:lpstr>
      <vt:lpstr>Reviewing goals (N=17)</vt:lpstr>
      <vt:lpstr>Finding out more</vt:lpstr>
      <vt:lpstr>Feedback on Workshop</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Lorna</dc:creator>
  <cp:lastModifiedBy>Mary Dunne</cp:lastModifiedBy>
  <cp:revision>835</cp:revision>
  <dcterms:created xsi:type="dcterms:W3CDTF">2005-05-20T11:59:47Z</dcterms:created>
  <dcterms:modified xsi:type="dcterms:W3CDTF">2014-11-25T10:27:25Z</dcterms:modified>
</cp:coreProperties>
</file>