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4F58F-1446-404E-86E4-7E6C2CB9BD49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E66C6-58AC-4199-9FB7-2F4CC67A2C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556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E66C6-58AC-4199-9FB7-2F4CC67A2C7C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5C9480-F8D1-4ACC-A47D-02B585D0F18B}" type="datetimeFigureOut">
              <a:rPr lang="en-IE" smtClean="0"/>
              <a:t>07/11/2012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2086-D3B5-4C70-8A53-1A74017EC35C}" type="slidenum">
              <a:rPr lang="en-IE" smtClean="0"/>
              <a:t>‹#›</a:t>
            </a:fld>
            <a:endParaRPr lang="en-I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Mobilising Communities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Pat Harvey</a:t>
            </a:r>
          </a:p>
          <a:p>
            <a:r>
              <a:rPr lang="en-IE" dirty="0" smtClean="0"/>
              <a:t>Executive Chairman</a:t>
            </a:r>
          </a:p>
          <a:p>
            <a:r>
              <a:rPr lang="en-IE" dirty="0" smtClean="0"/>
              <a:t>Alcohol Forum</a:t>
            </a:r>
          </a:p>
          <a:p>
            <a:r>
              <a:rPr lang="en-IE" dirty="0" smtClean="0"/>
              <a:t>Nov. 2012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Prompt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CEO</a:t>
            </a:r>
          </a:p>
          <a:p>
            <a:r>
              <a:rPr lang="en-IE" dirty="0" smtClean="0"/>
              <a:t>‘Elephant in the Room’....Talk V Grappling</a:t>
            </a:r>
          </a:p>
          <a:p>
            <a:r>
              <a:rPr lang="en-IE" dirty="0" smtClean="0"/>
              <a:t>Cross Agency/Community Forum</a:t>
            </a:r>
          </a:p>
          <a:p>
            <a:endParaRPr lang="en-IE" dirty="0" smtClean="0"/>
          </a:p>
          <a:p>
            <a:endParaRPr lang="en-IE" dirty="0" smtClean="0"/>
          </a:p>
          <a:p>
            <a:pPr>
              <a:buNone/>
            </a:pPr>
            <a:r>
              <a:rPr lang="en-IE" dirty="0" smtClean="0"/>
              <a:t>				</a:t>
            </a:r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Love Affair</a:t>
            </a:r>
          </a:p>
          <a:p>
            <a:pPr>
              <a:buNone/>
            </a:pPr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		Philosophy –    alignment / synergy</a:t>
            </a:r>
            <a:endParaRPr lang="en-I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Mobilising Communities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Macro</a:t>
            </a:r>
          </a:p>
          <a:p>
            <a:pPr>
              <a:buNone/>
            </a:pPr>
            <a:endParaRPr lang="en-IE" dirty="0" smtClean="0"/>
          </a:p>
          <a:p>
            <a:r>
              <a:rPr lang="en-IE" dirty="0" smtClean="0"/>
              <a:t>Local</a:t>
            </a:r>
          </a:p>
          <a:p>
            <a:endParaRPr lang="en-IE" dirty="0"/>
          </a:p>
          <a:p>
            <a:r>
              <a:rPr lang="en-IE" dirty="0" smtClean="0"/>
              <a:t>Support tools developed</a:t>
            </a:r>
          </a:p>
          <a:p>
            <a:endParaRPr lang="en-IE" dirty="0"/>
          </a:p>
          <a:p>
            <a:r>
              <a:rPr lang="en-IE" dirty="0" smtClean="0"/>
              <a:t>Learning from past two years...</a:t>
            </a:r>
          </a:p>
          <a:p>
            <a:pPr lvl="1"/>
            <a:r>
              <a:rPr lang="en-IE" dirty="0" smtClean="0"/>
              <a:t>Story of ...</a:t>
            </a:r>
          </a:p>
          <a:p>
            <a:pPr lvl="1"/>
            <a:r>
              <a:rPr lang="en-IE" dirty="0" smtClean="0"/>
              <a:t>fine tune</a:t>
            </a:r>
          </a:p>
          <a:p>
            <a:pPr lvl="1"/>
            <a:r>
              <a:rPr lang="en-IE" dirty="0" smtClean="0"/>
              <a:t>Ensure comprehensive ‘evidence base’</a:t>
            </a:r>
          </a:p>
          <a:p>
            <a:pPr lvl="1"/>
            <a:r>
              <a:rPr lang="en-IE" dirty="0" smtClean="0"/>
              <a:t>Impact measurement</a:t>
            </a:r>
          </a:p>
          <a:p>
            <a:pPr lvl="1"/>
            <a:r>
              <a:rPr lang="en-IE" dirty="0" smtClean="0"/>
              <a:t>Replicate / roll out with support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Current focus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Continuing Research</a:t>
            </a:r>
          </a:p>
          <a:p>
            <a:r>
              <a:rPr lang="en-IE" dirty="0" smtClean="0"/>
              <a:t>Fine tune &amp; roll out</a:t>
            </a:r>
          </a:p>
          <a:p>
            <a:r>
              <a:rPr lang="en-IE" dirty="0" smtClean="0"/>
              <a:t>In parallel.....</a:t>
            </a:r>
          </a:p>
          <a:p>
            <a:pPr lvl="1"/>
            <a:r>
              <a:rPr lang="en-IE" dirty="0" smtClean="0"/>
              <a:t>Sport </a:t>
            </a:r>
          </a:p>
          <a:p>
            <a:pPr lvl="1"/>
            <a:r>
              <a:rPr lang="en-IE" dirty="0" smtClean="0"/>
              <a:t>Civic Leadership</a:t>
            </a:r>
          </a:p>
          <a:p>
            <a:pPr lvl="1"/>
            <a:r>
              <a:rPr lang="en-IE" dirty="0" smtClean="0"/>
              <a:t>All island</a:t>
            </a:r>
          </a:p>
          <a:p>
            <a:pPr lvl="1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 What?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About contributing to Awareness Raising</a:t>
            </a:r>
          </a:p>
          <a:p>
            <a:r>
              <a:rPr lang="en-IE" dirty="0" smtClean="0"/>
              <a:t>Supporting communities in the ‘what’ and ‘how’ of tackling</a:t>
            </a:r>
          </a:p>
          <a:p>
            <a:r>
              <a:rPr lang="en-IE" dirty="0" smtClean="0"/>
              <a:t>Alignment / synergy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err="1" smtClean="0"/>
              <a:t>Ultmately</a:t>
            </a:r>
            <a:r>
              <a:rPr lang="en-IE" dirty="0" smtClean="0"/>
              <a:t> </a:t>
            </a:r>
            <a:r>
              <a:rPr lang="en-IE" dirty="0" err="1" smtClean="0"/>
              <a:t>contibuing</a:t>
            </a:r>
            <a:r>
              <a:rPr lang="en-IE" dirty="0" smtClean="0"/>
              <a:t> to a....</a:t>
            </a:r>
          </a:p>
          <a:p>
            <a:r>
              <a:rPr lang="en-IE" dirty="0" smtClean="0"/>
              <a:t>Culture Change over a (?) generation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Nice to be able to say in time...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Significantly fewer children at risk</a:t>
            </a:r>
          </a:p>
          <a:p>
            <a:r>
              <a:rPr lang="en-IE" dirty="0" smtClean="0"/>
              <a:t>More beds available for unavoidable needs</a:t>
            </a:r>
          </a:p>
          <a:p>
            <a:r>
              <a:rPr lang="en-IE" dirty="0" smtClean="0"/>
              <a:t>Public order offences significantly down</a:t>
            </a:r>
          </a:p>
          <a:p>
            <a:r>
              <a:rPr lang="en-IE" dirty="0" smtClean="0"/>
              <a:t>1000 deaths pa decreasing year on year</a:t>
            </a:r>
          </a:p>
          <a:p>
            <a:r>
              <a:rPr lang="en-IE" dirty="0" smtClean="0"/>
              <a:t>Enhanced treatment wherewithal</a:t>
            </a:r>
          </a:p>
          <a:p>
            <a:r>
              <a:rPr lang="en-IE" dirty="0" smtClean="0"/>
              <a:t>€30/37bn not be required in coming 10 years!</a:t>
            </a:r>
          </a:p>
          <a:p>
            <a:r>
              <a:rPr lang="en-IE" dirty="0" smtClean="0"/>
              <a:t>Our reputation...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need to take this seriously.....</a:t>
            </a:r>
          </a:p>
          <a:p>
            <a:endParaRPr lang="en-IE" dirty="0"/>
          </a:p>
          <a:p>
            <a:r>
              <a:rPr lang="en-IE" dirty="0" smtClean="0"/>
              <a:t>...a greater challenge than our economic dilemma</a:t>
            </a:r>
          </a:p>
          <a:p>
            <a:endParaRPr lang="en-IE" dirty="0"/>
          </a:p>
          <a:p>
            <a:r>
              <a:rPr lang="en-IE" dirty="0" smtClean="0"/>
              <a:t>...certainly deserves as much focus....from everyone!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E" sz="4800" dirty="0" smtClean="0"/>
          </a:p>
          <a:p>
            <a:pPr algn="ctr">
              <a:buNone/>
            </a:pPr>
            <a:r>
              <a:rPr lang="en-IE" sz="4800" dirty="0" smtClean="0"/>
              <a:t>Thank You</a:t>
            </a:r>
            <a:endParaRPr lang="en-IE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186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Mobilising Communities</vt:lpstr>
      <vt:lpstr>The Prompt</vt:lpstr>
      <vt:lpstr>Mobilising Communities</vt:lpstr>
      <vt:lpstr>Current focus</vt:lpstr>
      <vt:lpstr>So What?</vt:lpstr>
      <vt:lpstr>Nice to be able to say in time...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</dc:creator>
  <cp:lastModifiedBy>MNelson</cp:lastModifiedBy>
  <cp:revision>16</cp:revision>
  <dcterms:created xsi:type="dcterms:W3CDTF">2012-11-01T08:49:23Z</dcterms:created>
  <dcterms:modified xsi:type="dcterms:W3CDTF">2012-11-07T12:54:14Z</dcterms:modified>
</cp:coreProperties>
</file>